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77A78-D02D-4B71-98D1-FB6A52DB04A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BFBB4AA-3EF2-4E53-9D8E-6A36CF455E7C}">
      <dgm:prSet phldrT="[Текст]" custT="1"/>
      <dgm:spPr/>
      <dgm:t>
        <a:bodyPr/>
        <a:lstStyle/>
        <a:p>
          <a:r>
            <a:rPr lang="ru-RU" sz="2800" b="1" i="0" dirty="0" smtClean="0">
              <a:latin typeface="Times New Roman" pitchFamily="18" charset="0"/>
              <a:cs typeface="Times New Roman" pitchFamily="18" charset="0"/>
            </a:rPr>
            <a:t>Технологии сохранения и стимулирования</a:t>
          </a:r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dirty="0" smtClean="0">
              <a:latin typeface="Times New Roman" pitchFamily="18" charset="0"/>
              <a:cs typeface="Times New Roman" pitchFamily="18" charset="0"/>
            </a:rPr>
            <a:t>здоровья</a:t>
          </a:r>
          <a:endParaRPr lang="ru-RU" sz="2800" i="0" dirty="0">
            <a:latin typeface="Times New Roman" pitchFamily="18" charset="0"/>
            <a:cs typeface="Times New Roman" pitchFamily="18" charset="0"/>
          </a:endParaRPr>
        </a:p>
      </dgm:t>
    </dgm:pt>
    <dgm:pt modelId="{C97C84A6-8535-4184-BDA5-6E781CF4DC2D}" type="parTrans" cxnId="{6D4832F2-D1FB-49EF-A758-C0FD2C9632B6}">
      <dgm:prSet/>
      <dgm:spPr/>
      <dgm:t>
        <a:bodyPr/>
        <a:lstStyle/>
        <a:p>
          <a:endParaRPr lang="ru-RU"/>
        </a:p>
      </dgm:t>
    </dgm:pt>
    <dgm:pt modelId="{DCEB57A3-0EAF-4DC2-9149-08656F0836DF}" type="sibTrans" cxnId="{6D4832F2-D1FB-49EF-A758-C0FD2C9632B6}">
      <dgm:prSet/>
      <dgm:spPr/>
      <dgm:t>
        <a:bodyPr/>
        <a:lstStyle/>
        <a:p>
          <a:endParaRPr lang="ru-RU"/>
        </a:p>
      </dgm:t>
    </dgm:pt>
    <dgm:pt modelId="{4E0FD4A2-E7EA-4E2A-BB03-49D6DEF94311}">
      <dgm:prSet phldrT="[Текст]" custT="1"/>
      <dgm:spPr/>
      <dgm:t>
        <a:bodyPr/>
        <a:lstStyle/>
        <a:p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торренкур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B71E966-650E-4E2C-9A57-A423627BE791}" type="parTrans" cxnId="{5B6D4096-0001-4CCC-BB7F-7C386C00E7B1}">
      <dgm:prSet/>
      <dgm:spPr/>
      <dgm:t>
        <a:bodyPr/>
        <a:lstStyle/>
        <a:p>
          <a:endParaRPr lang="ru-RU" dirty="0"/>
        </a:p>
      </dgm:t>
    </dgm:pt>
    <dgm:pt modelId="{10F8988A-9523-49D9-8747-92078A7774E3}" type="sibTrans" cxnId="{5B6D4096-0001-4CCC-BB7F-7C386C00E7B1}">
      <dgm:prSet/>
      <dgm:spPr/>
      <dgm:t>
        <a:bodyPr/>
        <a:lstStyle/>
        <a:p>
          <a:endParaRPr lang="ru-RU"/>
        </a:p>
      </dgm:t>
    </dgm:pt>
    <dgm:pt modelId="{153CFC7B-8B4C-4BAF-8BCC-090532785019}">
      <dgm:prSet phldrT="[Текст]" custT="1"/>
      <dgm:spPr/>
      <dgm:t>
        <a:bodyPr/>
        <a:lstStyle/>
        <a:p>
          <a:r>
            <a:rPr lang="ru-RU" sz="2000" b="1" dirty="0" smtClean="0"/>
            <a:t>динамические паузы</a:t>
          </a:r>
          <a:endParaRPr lang="ru-RU" sz="2000" b="1" dirty="0"/>
        </a:p>
      </dgm:t>
    </dgm:pt>
    <dgm:pt modelId="{4717FDE4-F3A5-4EC8-BEE8-06BFC7538132}" type="parTrans" cxnId="{EADD3FD6-2695-4B11-B224-DFD92E4706AF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103BA7E-881E-45D5-9B9D-AF6EA97FACAB}" type="sibTrans" cxnId="{EADD3FD6-2695-4B11-B224-DFD92E4706AF}">
      <dgm:prSet/>
      <dgm:spPr/>
      <dgm:t>
        <a:bodyPr/>
        <a:lstStyle/>
        <a:p>
          <a:endParaRPr lang="ru-RU"/>
        </a:p>
      </dgm:t>
    </dgm:pt>
    <dgm:pt modelId="{C890BEBE-5810-412D-A279-D27AA361D25B}">
      <dgm:prSet phldrT="[Текст]" custT="1"/>
      <dgm:spPr/>
      <dgm:t>
        <a:bodyPr/>
        <a:lstStyle/>
        <a:p>
          <a:r>
            <a:rPr lang="ru-RU" sz="2000" b="1" dirty="0" smtClean="0"/>
            <a:t>подвижные и спортивные игры</a:t>
          </a:r>
          <a:endParaRPr lang="ru-RU" sz="2000" b="1" dirty="0"/>
        </a:p>
      </dgm:t>
    </dgm:pt>
    <dgm:pt modelId="{AB4C05F6-EBFE-45F4-9152-F1F2A7425254}" type="parTrans" cxnId="{E5DDBCC3-6816-42C8-BC1A-9A144AAFC9E9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B928120D-B12B-4CBB-ADF7-2C85D07014DC}" type="sibTrans" cxnId="{E5DDBCC3-6816-42C8-BC1A-9A144AAFC9E9}">
      <dgm:prSet/>
      <dgm:spPr/>
      <dgm:t>
        <a:bodyPr/>
        <a:lstStyle/>
        <a:p>
          <a:endParaRPr lang="ru-RU"/>
        </a:p>
      </dgm:t>
    </dgm:pt>
    <dgm:pt modelId="{24B56ACC-2990-4495-8598-43C0DB2EF8A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релаксация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23C81F8-B58E-4060-8C54-437457B38585}" type="parTrans" cxnId="{283C187F-081E-48D5-8749-CB35A8B5152E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FB25AE1B-F70E-4B51-9A35-FED46BBB6AA1}" type="sibTrans" cxnId="{283C187F-081E-48D5-8749-CB35A8B5152E}">
      <dgm:prSet/>
      <dgm:spPr/>
      <dgm:t>
        <a:bodyPr/>
        <a:lstStyle/>
        <a:p>
          <a:endParaRPr lang="ru-RU"/>
        </a:p>
      </dgm:t>
    </dgm:pt>
    <dgm:pt modelId="{58BE8663-2D25-456D-B5C3-575C3FB8311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гимнастика пальчиковая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B1EE9DA-5A9A-41E1-BC23-A75E883D6195}" type="parTrans" cxnId="{348F346E-E5C5-4808-AF43-BE7ED6BC1687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DEF4D71-E31E-47EA-8976-881AC8F17A37}" type="sibTrans" cxnId="{348F346E-E5C5-4808-AF43-BE7ED6BC1687}">
      <dgm:prSet/>
      <dgm:spPr/>
      <dgm:t>
        <a:bodyPr/>
        <a:lstStyle/>
        <a:p>
          <a:endParaRPr lang="ru-RU"/>
        </a:p>
      </dgm:t>
    </dgm:pt>
    <dgm:pt modelId="{8D6EE067-6624-4BFF-8337-8171D8F857A4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утренняя гимнастика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4B55A0C-D2F0-4A2E-9177-6B6CBCF38475}" type="parTrans" cxnId="{7A837D45-3965-4EAA-83A5-5190DE068E40}">
      <dgm:prSet/>
      <dgm:spPr/>
      <dgm:t>
        <a:bodyPr/>
        <a:lstStyle/>
        <a:p>
          <a:endParaRPr lang="ru-RU" dirty="0"/>
        </a:p>
      </dgm:t>
    </dgm:pt>
    <dgm:pt modelId="{C5E90898-F343-4D23-ACB5-AAC46379CAF1}" type="sibTrans" cxnId="{7A837D45-3965-4EAA-83A5-5190DE068E40}">
      <dgm:prSet/>
      <dgm:spPr/>
      <dgm:t>
        <a:bodyPr/>
        <a:lstStyle/>
        <a:p>
          <a:endParaRPr lang="ru-RU"/>
        </a:p>
      </dgm:t>
    </dgm:pt>
    <dgm:pt modelId="{043A3544-AEAA-4EDE-BA4E-88D79043098B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гимнастика после сна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5D2CEED-BDC4-4059-87F3-8C7E18A2A5DE}" type="parTrans" cxnId="{BB09D04A-0517-4D97-BDAC-7A95EC974211}">
      <dgm:prSet/>
      <dgm:spPr/>
      <dgm:t>
        <a:bodyPr/>
        <a:lstStyle/>
        <a:p>
          <a:endParaRPr lang="ru-RU" dirty="0"/>
        </a:p>
      </dgm:t>
    </dgm:pt>
    <dgm:pt modelId="{062EEDBD-2123-4BAA-B343-0EA472DE8108}" type="sibTrans" cxnId="{BB09D04A-0517-4D97-BDAC-7A95EC974211}">
      <dgm:prSet/>
      <dgm:spPr/>
      <dgm:t>
        <a:bodyPr/>
        <a:lstStyle/>
        <a:p>
          <a:endParaRPr lang="ru-RU"/>
        </a:p>
      </dgm:t>
    </dgm:pt>
    <dgm:pt modelId="{6975B7CE-9A85-43FF-BB58-E570AA18C5C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гимнастика для глаз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1284E78-99F4-43B2-85BB-C506D6A31C26}" type="sibTrans" cxnId="{09925A93-3463-4D27-9F54-1B840A253C5B}">
      <dgm:prSet/>
      <dgm:spPr/>
      <dgm:t>
        <a:bodyPr/>
        <a:lstStyle/>
        <a:p>
          <a:endParaRPr lang="ru-RU"/>
        </a:p>
      </dgm:t>
    </dgm:pt>
    <dgm:pt modelId="{BB9EDCCE-4F93-4092-89AF-6FBCF1D158F1}" type="parTrans" cxnId="{09925A93-3463-4D27-9F54-1B840A253C5B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A738967C-E9A0-4ADD-A167-AD8C54F52777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гимнастика дыхательная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D9CC0AD-559D-41A9-A9AD-32ED9E05CA29}" type="sibTrans" cxnId="{ECBC4A2A-5516-4CD6-801A-1D45DADE5743}">
      <dgm:prSet/>
      <dgm:spPr/>
      <dgm:t>
        <a:bodyPr/>
        <a:lstStyle/>
        <a:p>
          <a:endParaRPr lang="ru-RU"/>
        </a:p>
      </dgm:t>
    </dgm:pt>
    <dgm:pt modelId="{0DDBA450-EFF8-4FA4-A92E-3F13B06084B2}" type="parTrans" cxnId="{ECBC4A2A-5516-4CD6-801A-1D45DADE5743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462BA0A8-2151-42B7-8072-207A9B96B56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гимнастика корригирующа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A2A2C8C-4CEE-4250-881A-119E1528B05D}" type="sibTrans" cxnId="{0E95673B-088B-4BA5-AD78-90391446322A}">
      <dgm:prSet/>
      <dgm:spPr/>
      <dgm:t>
        <a:bodyPr/>
        <a:lstStyle/>
        <a:p>
          <a:endParaRPr lang="ru-RU"/>
        </a:p>
      </dgm:t>
    </dgm:pt>
    <dgm:pt modelId="{5A20CD03-A966-431B-B93C-5AE22F241BEB}" type="parTrans" cxnId="{0E95673B-088B-4BA5-AD78-90391446322A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92F03B77-D593-499E-B6A8-E8C3755226E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гимнастика ортопедическая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CA2D671-BE76-4C6F-91C7-32DB47284803}" type="sibTrans" cxnId="{9CEA8292-8398-446E-90FA-F0A8C4511E73}">
      <dgm:prSet/>
      <dgm:spPr/>
      <dgm:t>
        <a:bodyPr/>
        <a:lstStyle/>
        <a:p>
          <a:endParaRPr lang="ru-RU"/>
        </a:p>
      </dgm:t>
    </dgm:pt>
    <dgm:pt modelId="{46BDB560-E93F-4756-9042-C03956384BEC}" type="parTrans" cxnId="{9CEA8292-8398-446E-90FA-F0A8C4511E73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82E7C4D6-FD6A-45FF-80F3-026DA6F87BD4}" type="pres">
      <dgm:prSet presAssocID="{5DC77A78-D02D-4B71-98D1-FB6A52DB04A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38D211-9158-46B3-982A-D1B1540E648E}" type="pres">
      <dgm:prSet presAssocID="{3BFBB4AA-3EF2-4E53-9D8E-6A36CF455E7C}" presName="root1" presStyleCnt="0"/>
      <dgm:spPr/>
      <dgm:t>
        <a:bodyPr/>
        <a:lstStyle/>
        <a:p>
          <a:endParaRPr lang="ru-RU"/>
        </a:p>
      </dgm:t>
    </dgm:pt>
    <dgm:pt modelId="{4C924851-7C3D-4915-AB16-EE81FD2C9E4C}" type="pres">
      <dgm:prSet presAssocID="{3BFBB4AA-3EF2-4E53-9D8E-6A36CF455E7C}" presName="LevelOneTextNode" presStyleLbl="node0" presStyleIdx="0" presStyleCnt="1" custScaleX="270887" custScaleY="218751" custLinFactX="-1358395" custLinFactNeighborX="-1400000" custLinFactNeighborY="-77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CA5926-1452-4B0F-8D3C-595764D0D509}" type="pres">
      <dgm:prSet presAssocID="{3BFBB4AA-3EF2-4E53-9D8E-6A36CF455E7C}" presName="level2hierChild" presStyleCnt="0"/>
      <dgm:spPr/>
      <dgm:t>
        <a:bodyPr/>
        <a:lstStyle/>
        <a:p>
          <a:endParaRPr lang="ru-RU"/>
        </a:p>
      </dgm:t>
    </dgm:pt>
    <dgm:pt modelId="{66B590F5-F1AA-4C2D-BFCC-7AE9BAED4ACC}" type="pres">
      <dgm:prSet presAssocID="{5B71E966-650E-4E2C-9A57-A423627BE791}" presName="conn2-1" presStyleLbl="parChTrans1D2" presStyleIdx="0" presStyleCnt="11"/>
      <dgm:spPr/>
      <dgm:t>
        <a:bodyPr/>
        <a:lstStyle/>
        <a:p>
          <a:endParaRPr lang="ru-RU"/>
        </a:p>
      </dgm:t>
    </dgm:pt>
    <dgm:pt modelId="{B159C62B-55C7-4438-AD49-4526DA9ABBCE}" type="pres">
      <dgm:prSet presAssocID="{5B71E966-650E-4E2C-9A57-A423627BE791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5C53E6F8-7894-4DA4-B654-71123DC6D54B}" type="pres">
      <dgm:prSet presAssocID="{4E0FD4A2-E7EA-4E2A-BB03-49D6DEF94311}" presName="root2" presStyleCnt="0"/>
      <dgm:spPr/>
      <dgm:t>
        <a:bodyPr/>
        <a:lstStyle/>
        <a:p>
          <a:endParaRPr lang="ru-RU"/>
        </a:p>
      </dgm:t>
    </dgm:pt>
    <dgm:pt modelId="{A1FCC1B3-1405-430F-A120-0F3C4563011E}" type="pres">
      <dgm:prSet presAssocID="{4E0FD4A2-E7EA-4E2A-BB03-49D6DEF94311}" presName="LevelTwoTextNode" presStyleLbl="node2" presStyleIdx="0" presStyleCnt="11" custScaleX="328564" custScaleY="806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3BE6AA-F6B2-49E5-9F0A-BA47B9006BA2}" type="pres">
      <dgm:prSet presAssocID="{4E0FD4A2-E7EA-4E2A-BB03-49D6DEF94311}" presName="level3hierChild" presStyleCnt="0"/>
      <dgm:spPr/>
      <dgm:t>
        <a:bodyPr/>
        <a:lstStyle/>
        <a:p>
          <a:endParaRPr lang="ru-RU"/>
        </a:p>
      </dgm:t>
    </dgm:pt>
    <dgm:pt modelId="{C17C5302-7298-4E29-865A-6E1ADAE91F21}" type="pres">
      <dgm:prSet presAssocID="{4717FDE4-F3A5-4EC8-BEE8-06BFC7538132}" presName="conn2-1" presStyleLbl="parChTrans1D2" presStyleIdx="1" presStyleCnt="11"/>
      <dgm:spPr/>
      <dgm:t>
        <a:bodyPr/>
        <a:lstStyle/>
        <a:p>
          <a:endParaRPr lang="ru-RU"/>
        </a:p>
      </dgm:t>
    </dgm:pt>
    <dgm:pt modelId="{5CEDE658-C83B-48D4-B464-8578BECEEB31}" type="pres">
      <dgm:prSet presAssocID="{4717FDE4-F3A5-4EC8-BEE8-06BFC7538132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6C4D8545-51DC-4627-9B7A-00E9A6FAD3B4}" type="pres">
      <dgm:prSet presAssocID="{153CFC7B-8B4C-4BAF-8BCC-090532785019}" presName="root2" presStyleCnt="0"/>
      <dgm:spPr/>
      <dgm:t>
        <a:bodyPr/>
        <a:lstStyle/>
        <a:p>
          <a:endParaRPr lang="ru-RU"/>
        </a:p>
      </dgm:t>
    </dgm:pt>
    <dgm:pt modelId="{1C2D56D9-69D4-471A-988B-C2CDC18F0F65}" type="pres">
      <dgm:prSet presAssocID="{153CFC7B-8B4C-4BAF-8BCC-090532785019}" presName="LevelTwoTextNode" presStyleLbl="node2" presStyleIdx="1" presStyleCnt="11" custScaleX="3285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330AFD-7D70-418F-AB47-69AE8E09CFD0}" type="pres">
      <dgm:prSet presAssocID="{153CFC7B-8B4C-4BAF-8BCC-090532785019}" presName="level3hierChild" presStyleCnt="0"/>
      <dgm:spPr/>
      <dgm:t>
        <a:bodyPr/>
        <a:lstStyle/>
        <a:p>
          <a:endParaRPr lang="ru-RU"/>
        </a:p>
      </dgm:t>
    </dgm:pt>
    <dgm:pt modelId="{8461D5F5-AC90-435C-9867-305157574E4C}" type="pres">
      <dgm:prSet presAssocID="{AB4C05F6-EBFE-45F4-9152-F1F2A7425254}" presName="conn2-1" presStyleLbl="parChTrans1D2" presStyleIdx="2" presStyleCnt="11"/>
      <dgm:spPr/>
      <dgm:t>
        <a:bodyPr/>
        <a:lstStyle/>
        <a:p>
          <a:endParaRPr lang="ru-RU"/>
        </a:p>
      </dgm:t>
    </dgm:pt>
    <dgm:pt modelId="{15067F1E-3845-4F26-A23D-01E16D823127}" type="pres">
      <dgm:prSet presAssocID="{AB4C05F6-EBFE-45F4-9152-F1F2A7425254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325C2D66-289E-49F9-94B5-36A9356AA4B3}" type="pres">
      <dgm:prSet presAssocID="{C890BEBE-5810-412D-A279-D27AA361D25B}" presName="root2" presStyleCnt="0"/>
      <dgm:spPr/>
      <dgm:t>
        <a:bodyPr/>
        <a:lstStyle/>
        <a:p>
          <a:endParaRPr lang="ru-RU"/>
        </a:p>
      </dgm:t>
    </dgm:pt>
    <dgm:pt modelId="{FC000982-6AAE-4030-95AD-1E2ED79DC1B8}" type="pres">
      <dgm:prSet presAssocID="{C890BEBE-5810-412D-A279-D27AA361D25B}" presName="LevelTwoTextNode" presStyleLbl="node2" presStyleIdx="2" presStyleCnt="11" custScaleX="328564" custLinFactNeighborX="1962" custLinFactNeighborY="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65E347-D077-40CE-B6E7-ADE295CFC0BF}" type="pres">
      <dgm:prSet presAssocID="{C890BEBE-5810-412D-A279-D27AA361D25B}" presName="level3hierChild" presStyleCnt="0"/>
      <dgm:spPr/>
      <dgm:t>
        <a:bodyPr/>
        <a:lstStyle/>
        <a:p>
          <a:endParaRPr lang="ru-RU"/>
        </a:p>
      </dgm:t>
    </dgm:pt>
    <dgm:pt modelId="{B06353C2-CD18-421D-BDD9-EB3279ED327E}" type="pres">
      <dgm:prSet presAssocID="{323C81F8-B58E-4060-8C54-437457B38585}" presName="conn2-1" presStyleLbl="parChTrans1D2" presStyleIdx="3" presStyleCnt="11"/>
      <dgm:spPr/>
      <dgm:t>
        <a:bodyPr/>
        <a:lstStyle/>
        <a:p>
          <a:endParaRPr lang="ru-RU"/>
        </a:p>
      </dgm:t>
    </dgm:pt>
    <dgm:pt modelId="{573C07C7-1965-47E3-B5FE-E0ACC2FE7D07}" type="pres">
      <dgm:prSet presAssocID="{323C81F8-B58E-4060-8C54-437457B38585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F350E0E9-A36E-4F2B-8D3A-C69465F251EB}" type="pres">
      <dgm:prSet presAssocID="{24B56ACC-2990-4495-8598-43C0DB2EF8AD}" presName="root2" presStyleCnt="0"/>
      <dgm:spPr/>
      <dgm:t>
        <a:bodyPr/>
        <a:lstStyle/>
        <a:p>
          <a:endParaRPr lang="ru-RU"/>
        </a:p>
      </dgm:t>
    </dgm:pt>
    <dgm:pt modelId="{DCB232B8-1F21-405F-8750-D62DF356EF65}" type="pres">
      <dgm:prSet presAssocID="{24B56ACC-2990-4495-8598-43C0DB2EF8AD}" presName="LevelTwoTextNode" presStyleLbl="node2" presStyleIdx="3" presStyleCnt="11" custScaleX="3285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D6431C-EB91-40C8-8B35-74F35B170466}" type="pres">
      <dgm:prSet presAssocID="{24B56ACC-2990-4495-8598-43C0DB2EF8AD}" presName="level3hierChild" presStyleCnt="0"/>
      <dgm:spPr/>
      <dgm:t>
        <a:bodyPr/>
        <a:lstStyle/>
        <a:p>
          <a:endParaRPr lang="ru-RU"/>
        </a:p>
      </dgm:t>
    </dgm:pt>
    <dgm:pt modelId="{20122F92-F622-4357-8592-3604B0E25D18}" type="pres">
      <dgm:prSet presAssocID="{24B55A0C-D2F0-4A2E-9177-6B6CBCF38475}" presName="conn2-1" presStyleLbl="parChTrans1D2" presStyleIdx="4" presStyleCnt="11"/>
      <dgm:spPr/>
      <dgm:t>
        <a:bodyPr/>
        <a:lstStyle/>
        <a:p>
          <a:endParaRPr lang="ru-RU"/>
        </a:p>
      </dgm:t>
    </dgm:pt>
    <dgm:pt modelId="{EFB6E3F0-7CFB-49B7-8B16-BF270189AA28}" type="pres">
      <dgm:prSet presAssocID="{24B55A0C-D2F0-4A2E-9177-6B6CBCF38475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8A1942E6-8C43-4E4E-BBF1-276B85D7E358}" type="pres">
      <dgm:prSet presAssocID="{8D6EE067-6624-4BFF-8337-8171D8F857A4}" presName="root2" presStyleCnt="0"/>
      <dgm:spPr/>
    </dgm:pt>
    <dgm:pt modelId="{112AD253-557C-4C59-A45A-96EBB20F6DC2}" type="pres">
      <dgm:prSet presAssocID="{8D6EE067-6624-4BFF-8337-8171D8F857A4}" presName="LevelTwoTextNode" presStyleLbl="node2" presStyleIdx="4" presStyleCnt="11" custScaleX="3285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95AB26-416F-4804-BB0E-E13798F32FDE}" type="pres">
      <dgm:prSet presAssocID="{8D6EE067-6624-4BFF-8337-8171D8F857A4}" presName="level3hierChild" presStyleCnt="0"/>
      <dgm:spPr/>
    </dgm:pt>
    <dgm:pt modelId="{3277253E-554B-4886-ACC3-41B5AA52CD2B}" type="pres">
      <dgm:prSet presAssocID="{25D2CEED-BDC4-4059-87F3-8C7E18A2A5DE}" presName="conn2-1" presStyleLbl="parChTrans1D2" presStyleIdx="5" presStyleCnt="11"/>
      <dgm:spPr/>
      <dgm:t>
        <a:bodyPr/>
        <a:lstStyle/>
        <a:p>
          <a:endParaRPr lang="ru-RU"/>
        </a:p>
      </dgm:t>
    </dgm:pt>
    <dgm:pt modelId="{A9B92AF6-A751-4663-9C0D-E51B694E6498}" type="pres">
      <dgm:prSet presAssocID="{25D2CEED-BDC4-4059-87F3-8C7E18A2A5DE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D8A32726-5F38-4AF0-8222-7F778A51972F}" type="pres">
      <dgm:prSet presAssocID="{043A3544-AEAA-4EDE-BA4E-88D79043098B}" presName="root2" presStyleCnt="0"/>
      <dgm:spPr/>
    </dgm:pt>
    <dgm:pt modelId="{BBFAEBDC-5804-45EC-9FC5-C6651452BA3C}" type="pres">
      <dgm:prSet presAssocID="{043A3544-AEAA-4EDE-BA4E-88D79043098B}" presName="LevelTwoTextNode" presStyleLbl="node2" presStyleIdx="5" presStyleCnt="11" custScaleX="328564" custLinFactNeighborX="1528" custLinFactNeighborY="-1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23C857-A1F4-45B8-9B27-BD2DB8EB121B}" type="pres">
      <dgm:prSet presAssocID="{043A3544-AEAA-4EDE-BA4E-88D79043098B}" presName="level3hierChild" presStyleCnt="0"/>
      <dgm:spPr/>
    </dgm:pt>
    <dgm:pt modelId="{FF427879-B914-4946-9960-8C733A3A32F3}" type="pres">
      <dgm:prSet presAssocID="{2B1EE9DA-5A9A-41E1-BC23-A75E883D6195}" presName="conn2-1" presStyleLbl="parChTrans1D2" presStyleIdx="6" presStyleCnt="11"/>
      <dgm:spPr/>
      <dgm:t>
        <a:bodyPr/>
        <a:lstStyle/>
        <a:p>
          <a:endParaRPr lang="ru-RU"/>
        </a:p>
      </dgm:t>
    </dgm:pt>
    <dgm:pt modelId="{2CAE546A-3E97-41A0-AF58-1F6FFCECDF43}" type="pres">
      <dgm:prSet presAssocID="{2B1EE9DA-5A9A-41E1-BC23-A75E883D6195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772D69E2-EDDC-4CD2-A7E8-EC23B617F12E}" type="pres">
      <dgm:prSet presAssocID="{58BE8663-2D25-456D-B5C3-575C3FB83111}" presName="root2" presStyleCnt="0"/>
      <dgm:spPr/>
      <dgm:t>
        <a:bodyPr/>
        <a:lstStyle/>
        <a:p>
          <a:endParaRPr lang="ru-RU"/>
        </a:p>
      </dgm:t>
    </dgm:pt>
    <dgm:pt modelId="{27BB2539-9C42-4876-B748-E15B368F5E68}" type="pres">
      <dgm:prSet presAssocID="{58BE8663-2D25-456D-B5C3-575C3FB83111}" presName="LevelTwoTextNode" presStyleLbl="node2" presStyleIdx="6" presStyleCnt="11" custScaleX="3285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613863-4977-4722-A659-DD34586B381A}" type="pres">
      <dgm:prSet presAssocID="{58BE8663-2D25-456D-B5C3-575C3FB83111}" presName="level3hierChild" presStyleCnt="0"/>
      <dgm:spPr/>
      <dgm:t>
        <a:bodyPr/>
        <a:lstStyle/>
        <a:p>
          <a:endParaRPr lang="ru-RU"/>
        </a:p>
      </dgm:t>
    </dgm:pt>
    <dgm:pt modelId="{A6682979-94D1-4172-BC4E-307821F70E98}" type="pres">
      <dgm:prSet presAssocID="{BB9EDCCE-4F93-4092-89AF-6FBCF1D158F1}" presName="conn2-1" presStyleLbl="parChTrans1D2" presStyleIdx="7" presStyleCnt="11"/>
      <dgm:spPr/>
      <dgm:t>
        <a:bodyPr/>
        <a:lstStyle/>
        <a:p>
          <a:endParaRPr lang="ru-RU"/>
        </a:p>
      </dgm:t>
    </dgm:pt>
    <dgm:pt modelId="{058049C6-2D4B-42C5-A769-BE395122A9A5}" type="pres">
      <dgm:prSet presAssocID="{BB9EDCCE-4F93-4092-89AF-6FBCF1D158F1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B4E6A2C7-EB5D-44AF-99AB-5A921B6DA0C7}" type="pres">
      <dgm:prSet presAssocID="{6975B7CE-9A85-43FF-BB58-E570AA18C5C0}" presName="root2" presStyleCnt="0"/>
      <dgm:spPr/>
      <dgm:t>
        <a:bodyPr/>
        <a:lstStyle/>
        <a:p>
          <a:endParaRPr lang="ru-RU"/>
        </a:p>
      </dgm:t>
    </dgm:pt>
    <dgm:pt modelId="{8926CCB2-F24A-4E8B-B3C5-25BD258BC6FD}" type="pres">
      <dgm:prSet presAssocID="{6975B7CE-9A85-43FF-BB58-E570AA18C5C0}" presName="LevelTwoTextNode" presStyleLbl="node2" presStyleIdx="7" presStyleCnt="11" custScaleX="3285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233073-8CCB-4136-82B9-035A4F7C5FAA}" type="pres">
      <dgm:prSet presAssocID="{6975B7CE-9A85-43FF-BB58-E570AA18C5C0}" presName="level3hierChild" presStyleCnt="0"/>
      <dgm:spPr/>
      <dgm:t>
        <a:bodyPr/>
        <a:lstStyle/>
        <a:p>
          <a:endParaRPr lang="ru-RU"/>
        </a:p>
      </dgm:t>
    </dgm:pt>
    <dgm:pt modelId="{38992851-D9C0-49D8-A951-C855BE32A5A8}" type="pres">
      <dgm:prSet presAssocID="{0DDBA450-EFF8-4FA4-A92E-3F13B06084B2}" presName="conn2-1" presStyleLbl="parChTrans1D2" presStyleIdx="8" presStyleCnt="11"/>
      <dgm:spPr/>
      <dgm:t>
        <a:bodyPr/>
        <a:lstStyle/>
        <a:p>
          <a:endParaRPr lang="ru-RU"/>
        </a:p>
      </dgm:t>
    </dgm:pt>
    <dgm:pt modelId="{06C00B27-3508-4E6D-BCD2-7A0E04C0B58A}" type="pres">
      <dgm:prSet presAssocID="{0DDBA450-EFF8-4FA4-A92E-3F13B06084B2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D18DE4AD-EB43-4292-A402-957CEED5074A}" type="pres">
      <dgm:prSet presAssocID="{A738967C-E9A0-4ADD-A167-AD8C54F52777}" presName="root2" presStyleCnt="0"/>
      <dgm:spPr/>
      <dgm:t>
        <a:bodyPr/>
        <a:lstStyle/>
        <a:p>
          <a:endParaRPr lang="ru-RU"/>
        </a:p>
      </dgm:t>
    </dgm:pt>
    <dgm:pt modelId="{F62B55B6-B5B8-42F0-9CBD-8A0217F063EB}" type="pres">
      <dgm:prSet presAssocID="{A738967C-E9A0-4ADD-A167-AD8C54F52777}" presName="LevelTwoTextNode" presStyleLbl="node2" presStyleIdx="8" presStyleCnt="11" custScaleX="328564" custLinFactNeighborX="1135" custLinFactNeighborY="-33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75A8A9-8C01-4320-A0E8-7CD371D9AE9B}" type="pres">
      <dgm:prSet presAssocID="{A738967C-E9A0-4ADD-A167-AD8C54F52777}" presName="level3hierChild" presStyleCnt="0"/>
      <dgm:spPr/>
      <dgm:t>
        <a:bodyPr/>
        <a:lstStyle/>
        <a:p>
          <a:endParaRPr lang="ru-RU"/>
        </a:p>
      </dgm:t>
    </dgm:pt>
    <dgm:pt modelId="{16097A9D-07DC-493D-BDD8-66A0C3C8934D}" type="pres">
      <dgm:prSet presAssocID="{5A20CD03-A966-431B-B93C-5AE22F241BEB}" presName="conn2-1" presStyleLbl="parChTrans1D2" presStyleIdx="9" presStyleCnt="11"/>
      <dgm:spPr/>
      <dgm:t>
        <a:bodyPr/>
        <a:lstStyle/>
        <a:p>
          <a:endParaRPr lang="ru-RU"/>
        </a:p>
      </dgm:t>
    </dgm:pt>
    <dgm:pt modelId="{8C0864DB-737B-4FCE-84A2-FEB6D4B8DA66}" type="pres">
      <dgm:prSet presAssocID="{5A20CD03-A966-431B-B93C-5AE22F241BEB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FD20C20D-A996-4FC1-A216-090A25DDE821}" type="pres">
      <dgm:prSet presAssocID="{462BA0A8-2151-42B7-8072-207A9B96B56E}" presName="root2" presStyleCnt="0"/>
      <dgm:spPr/>
      <dgm:t>
        <a:bodyPr/>
        <a:lstStyle/>
        <a:p>
          <a:endParaRPr lang="ru-RU"/>
        </a:p>
      </dgm:t>
    </dgm:pt>
    <dgm:pt modelId="{3E731D64-9DBA-4AC9-A78B-824507AA3A14}" type="pres">
      <dgm:prSet presAssocID="{462BA0A8-2151-42B7-8072-207A9B96B56E}" presName="LevelTwoTextNode" presStyleLbl="node2" presStyleIdx="9" presStyleCnt="11" custScaleX="3285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7FB5DA-27C5-4468-A722-CEB0E8624375}" type="pres">
      <dgm:prSet presAssocID="{462BA0A8-2151-42B7-8072-207A9B96B56E}" presName="level3hierChild" presStyleCnt="0"/>
      <dgm:spPr/>
      <dgm:t>
        <a:bodyPr/>
        <a:lstStyle/>
        <a:p>
          <a:endParaRPr lang="ru-RU"/>
        </a:p>
      </dgm:t>
    </dgm:pt>
    <dgm:pt modelId="{B92882C1-9303-4747-A841-1066AF6B5980}" type="pres">
      <dgm:prSet presAssocID="{46BDB560-E93F-4756-9042-C03956384BEC}" presName="conn2-1" presStyleLbl="parChTrans1D2" presStyleIdx="10" presStyleCnt="11"/>
      <dgm:spPr/>
      <dgm:t>
        <a:bodyPr/>
        <a:lstStyle/>
        <a:p>
          <a:endParaRPr lang="ru-RU"/>
        </a:p>
      </dgm:t>
    </dgm:pt>
    <dgm:pt modelId="{AAA1C100-03DE-41CF-A9AD-8B3C36609A22}" type="pres">
      <dgm:prSet presAssocID="{46BDB560-E93F-4756-9042-C03956384BEC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21CD7613-87AF-4DE5-8D6C-8355B9FA29C2}" type="pres">
      <dgm:prSet presAssocID="{92F03B77-D593-499E-B6A8-E8C3755226E8}" presName="root2" presStyleCnt="0"/>
      <dgm:spPr/>
      <dgm:t>
        <a:bodyPr/>
        <a:lstStyle/>
        <a:p>
          <a:endParaRPr lang="ru-RU"/>
        </a:p>
      </dgm:t>
    </dgm:pt>
    <dgm:pt modelId="{B72DAC61-40F7-4685-87EA-5E547816BAE2}" type="pres">
      <dgm:prSet presAssocID="{92F03B77-D593-499E-B6A8-E8C3755226E8}" presName="LevelTwoTextNode" presStyleLbl="node2" presStyleIdx="10" presStyleCnt="11" custScaleX="3285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7E9052-BC32-421A-BC38-1CB12323DA0E}" type="pres">
      <dgm:prSet presAssocID="{92F03B77-D593-499E-B6A8-E8C3755226E8}" presName="level3hierChild" presStyleCnt="0"/>
      <dgm:spPr/>
      <dgm:t>
        <a:bodyPr/>
        <a:lstStyle/>
        <a:p>
          <a:endParaRPr lang="ru-RU"/>
        </a:p>
      </dgm:t>
    </dgm:pt>
  </dgm:ptLst>
  <dgm:cxnLst>
    <dgm:cxn modelId="{09925A93-3463-4D27-9F54-1B840A253C5B}" srcId="{3BFBB4AA-3EF2-4E53-9D8E-6A36CF455E7C}" destId="{6975B7CE-9A85-43FF-BB58-E570AA18C5C0}" srcOrd="7" destOrd="0" parTransId="{BB9EDCCE-4F93-4092-89AF-6FBCF1D158F1}" sibTransId="{01284E78-99F4-43B2-85BB-C506D6A31C26}"/>
    <dgm:cxn modelId="{AED5A092-145D-4226-80BD-A19F3D154880}" type="presOf" srcId="{25D2CEED-BDC4-4059-87F3-8C7E18A2A5DE}" destId="{A9B92AF6-A751-4663-9C0D-E51B694E6498}" srcOrd="1" destOrd="0" presId="urn:microsoft.com/office/officeart/2008/layout/HorizontalMultiLevelHierarchy"/>
    <dgm:cxn modelId="{CB4315C1-D737-4649-B764-B30D68E10A54}" type="presOf" srcId="{5A20CD03-A966-431B-B93C-5AE22F241BEB}" destId="{16097A9D-07DC-493D-BDD8-66A0C3C8934D}" srcOrd="0" destOrd="0" presId="urn:microsoft.com/office/officeart/2008/layout/HorizontalMultiLevelHierarchy"/>
    <dgm:cxn modelId="{348F346E-E5C5-4808-AF43-BE7ED6BC1687}" srcId="{3BFBB4AA-3EF2-4E53-9D8E-6A36CF455E7C}" destId="{58BE8663-2D25-456D-B5C3-575C3FB83111}" srcOrd="6" destOrd="0" parTransId="{2B1EE9DA-5A9A-41E1-BC23-A75E883D6195}" sibTransId="{2DEF4D71-E31E-47EA-8976-881AC8F17A37}"/>
    <dgm:cxn modelId="{D1F255AB-C8B0-4105-B578-A1E9C6C49094}" type="presOf" srcId="{24B55A0C-D2F0-4A2E-9177-6B6CBCF38475}" destId="{EFB6E3F0-7CFB-49B7-8B16-BF270189AA28}" srcOrd="1" destOrd="0" presId="urn:microsoft.com/office/officeart/2008/layout/HorizontalMultiLevelHierarchy"/>
    <dgm:cxn modelId="{8BFF9450-036D-4E64-ACEC-FD5910E14968}" type="presOf" srcId="{25D2CEED-BDC4-4059-87F3-8C7E18A2A5DE}" destId="{3277253E-554B-4886-ACC3-41B5AA52CD2B}" srcOrd="0" destOrd="0" presId="urn:microsoft.com/office/officeart/2008/layout/HorizontalMultiLevelHierarchy"/>
    <dgm:cxn modelId="{76364F3A-8699-4A0C-901F-7F3C921A9E41}" type="presOf" srcId="{4717FDE4-F3A5-4EC8-BEE8-06BFC7538132}" destId="{C17C5302-7298-4E29-865A-6E1ADAE91F21}" srcOrd="0" destOrd="0" presId="urn:microsoft.com/office/officeart/2008/layout/HorizontalMultiLevelHierarchy"/>
    <dgm:cxn modelId="{D9620B3E-7408-431C-BD26-FCB4029190EB}" type="presOf" srcId="{3BFBB4AA-3EF2-4E53-9D8E-6A36CF455E7C}" destId="{4C924851-7C3D-4915-AB16-EE81FD2C9E4C}" srcOrd="0" destOrd="0" presId="urn:microsoft.com/office/officeart/2008/layout/HorizontalMultiLevelHierarchy"/>
    <dgm:cxn modelId="{90853786-75A6-4535-8949-55D3FF01EED6}" type="presOf" srcId="{153CFC7B-8B4C-4BAF-8BCC-090532785019}" destId="{1C2D56D9-69D4-471A-988B-C2CDC18F0F65}" srcOrd="0" destOrd="0" presId="urn:microsoft.com/office/officeart/2008/layout/HorizontalMultiLevelHierarchy"/>
    <dgm:cxn modelId="{DD0212C0-4E8C-4B44-BAD3-D3CA58C9B9B3}" type="presOf" srcId="{AB4C05F6-EBFE-45F4-9152-F1F2A7425254}" destId="{15067F1E-3845-4F26-A23D-01E16D823127}" srcOrd="1" destOrd="0" presId="urn:microsoft.com/office/officeart/2008/layout/HorizontalMultiLevelHierarchy"/>
    <dgm:cxn modelId="{913B0E04-F0B5-404E-912E-D4C179756891}" type="presOf" srcId="{24B55A0C-D2F0-4A2E-9177-6B6CBCF38475}" destId="{20122F92-F622-4357-8592-3604B0E25D18}" srcOrd="0" destOrd="0" presId="urn:microsoft.com/office/officeart/2008/layout/HorizontalMultiLevelHierarchy"/>
    <dgm:cxn modelId="{CF1BAA7A-D849-4D65-AC69-96688B6BD798}" type="presOf" srcId="{2B1EE9DA-5A9A-41E1-BC23-A75E883D6195}" destId="{2CAE546A-3E97-41A0-AF58-1F6FFCECDF43}" srcOrd="1" destOrd="0" presId="urn:microsoft.com/office/officeart/2008/layout/HorizontalMultiLevelHierarchy"/>
    <dgm:cxn modelId="{BB09D04A-0517-4D97-BDAC-7A95EC974211}" srcId="{3BFBB4AA-3EF2-4E53-9D8E-6A36CF455E7C}" destId="{043A3544-AEAA-4EDE-BA4E-88D79043098B}" srcOrd="5" destOrd="0" parTransId="{25D2CEED-BDC4-4059-87F3-8C7E18A2A5DE}" sibTransId="{062EEDBD-2123-4BAA-B343-0EA472DE8108}"/>
    <dgm:cxn modelId="{5A3F535C-B2B6-46F0-9E8D-5B89B9FA9FC6}" type="presOf" srcId="{0DDBA450-EFF8-4FA4-A92E-3F13B06084B2}" destId="{06C00B27-3508-4E6D-BCD2-7A0E04C0B58A}" srcOrd="1" destOrd="0" presId="urn:microsoft.com/office/officeart/2008/layout/HorizontalMultiLevelHierarchy"/>
    <dgm:cxn modelId="{B288ADFE-1224-4222-B674-5EF1ACB11823}" type="presOf" srcId="{6975B7CE-9A85-43FF-BB58-E570AA18C5C0}" destId="{8926CCB2-F24A-4E8B-B3C5-25BD258BC6FD}" srcOrd="0" destOrd="0" presId="urn:microsoft.com/office/officeart/2008/layout/HorizontalMultiLevelHierarchy"/>
    <dgm:cxn modelId="{FF99EFE0-A5B8-45CB-872E-4597E9827BA8}" type="presOf" srcId="{5A20CD03-A966-431B-B93C-5AE22F241BEB}" destId="{8C0864DB-737B-4FCE-84A2-FEB6D4B8DA66}" srcOrd="1" destOrd="0" presId="urn:microsoft.com/office/officeart/2008/layout/HorizontalMultiLevelHierarchy"/>
    <dgm:cxn modelId="{05BA9A81-642F-4431-979D-DCC2F5E5415E}" type="presOf" srcId="{2B1EE9DA-5A9A-41E1-BC23-A75E883D6195}" destId="{FF427879-B914-4946-9960-8C733A3A32F3}" srcOrd="0" destOrd="0" presId="urn:microsoft.com/office/officeart/2008/layout/HorizontalMultiLevelHierarchy"/>
    <dgm:cxn modelId="{C86FC151-EC56-4572-8421-380FE4F66E66}" type="presOf" srcId="{5B71E966-650E-4E2C-9A57-A423627BE791}" destId="{66B590F5-F1AA-4C2D-BFCC-7AE9BAED4ACC}" srcOrd="0" destOrd="0" presId="urn:microsoft.com/office/officeart/2008/layout/HorizontalMultiLevelHierarchy"/>
    <dgm:cxn modelId="{457B5B50-B5A9-4DA2-8096-962E09B89E0F}" type="presOf" srcId="{5B71E966-650E-4E2C-9A57-A423627BE791}" destId="{B159C62B-55C7-4438-AD49-4526DA9ABBCE}" srcOrd="1" destOrd="0" presId="urn:microsoft.com/office/officeart/2008/layout/HorizontalMultiLevelHierarchy"/>
    <dgm:cxn modelId="{34B89F0D-7DA2-4292-9477-0ACAFD99EBBF}" type="presOf" srcId="{46BDB560-E93F-4756-9042-C03956384BEC}" destId="{AAA1C100-03DE-41CF-A9AD-8B3C36609A22}" srcOrd="1" destOrd="0" presId="urn:microsoft.com/office/officeart/2008/layout/HorizontalMultiLevelHierarchy"/>
    <dgm:cxn modelId="{8B9248A6-AE11-4341-AFA0-91C15523A930}" type="presOf" srcId="{AB4C05F6-EBFE-45F4-9152-F1F2A7425254}" destId="{8461D5F5-AC90-435C-9867-305157574E4C}" srcOrd="0" destOrd="0" presId="urn:microsoft.com/office/officeart/2008/layout/HorizontalMultiLevelHierarchy"/>
    <dgm:cxn modelId="{9CEA8292-8398-446E-90FA-F0A8C4511E73}" srcId="{3BFBB4AA-3EF2-4E53-9D8E-6A36CF455E7C}" destId="{92F03B77-D593-499E-B6A8-E8C3755226E8}" srcOrd="10" destOrd="0" parTransId="{46BDB560-E93F-4756-9042-C03956384BEC}" sibTransId="{CCA2D671-BE76-4C6F-91C7-32DB47284803}"/>
    <dgm:cxn modelId="{E5DDBCC3-6816-42C8-BC1A-9A144AAFC9E9}" srcId="{3BFBB4AA-3EF2-4E53-9D8E-6A36CF455E7C}" destId="{C890BEBE-5810-412D-A279-D27AA361D25B}" srcOrd="2" destOrd="0" parTransId="{AB4C05F6-EBFE-45F4-9152-F1F2A7425254}" sibTransId="{B928120D-B12B-4CBB-ADF7-2C85D07014DC}"/>
    <dgm:cxn modelId="{6346EE32-D473-4B56-8593-3C4A64660FC5}" type="presOf" srcId="{C890BEBE-5810-412D-A279-D27AA361D25B}" destId="{FC000982-6AAE-4030-95AD-1E2ED79DC1B8}" srcOrd="0" destOrd="0" presId="urn:microsoft.com/office/officeart/2008/layout/HorizontalMultiLevelHierarchy"/>
    <dgm:cxn modelId="{ECBC4A2A-5516-4CD6-801A-1D45DADE5743}" srcId="{3BFBB4AA-3EF2-4E53-9D8E-6A36CF455E7C}" destId="{A738967C-E9A0-4ADD-A167-AD8C54F52777}" srcOrd="8" destOrd="0" parTransId="{0DDBA450-EFF8-4FA4-A92E-3F13B06084B2}" sibTransId="{9D9CC0AD-559D-41A9-A9AD-32ED9E05CA29}"/>
    <dgm:cxn modelId="{0E95673B-088B-4BA5-AD78-90391446322A}" srcId="{3BFBB4AA-3EF2-4E53-9D8E-6A36CF455E7C}" destId="{462BA0A8-2151-42B7-8072-207A9B96B56E}" srcOrd="9" destOrd="0" parTransId="{5A20CD03-A966-431B-B93C-5AE22F241BEB}" sibTransId="{CA2A2C8C-4CEE-4250-881A-119E1528B05D}"/>
    <dgm:cxn modelId="{F1735C7C-4CAD-4264-8132-5DCF1F59F7FD}" type="presOf" srcId="{323C81F8-B58E-4060-8C54-437457B38585}" destId="{573C07C7-1965-47E3-B5FE-E0ACC2FE7D07}" srcOrd="1" destOrd="0" presId="urn:microsoft.com/office/officeart/2008/layout/HorizontalMultiLevelHierarchy"/>
    <dgm:cxn modelId="{5B6D4096-0001-4CCC-BB7F-7C386C00E7B1}" srcId="{3BFBB4AA-3EF2-4E53-9D8E-6A36CF455E7C}" destId="{4E0FD4A2-E7EA-4E2A-BB03-49D6DEF94311}" srcOrd="0" destOrd="0" parTransId="{5B71E966-650E-4E2C-9A57-A423627BE791}" sibTransId="{10F8988A-9523-49D9-8747-92078A7774E3}"/>
    <dgm:cxn modelId="{DA3CAEEC-AEE9-4FDD-98A1-4AA638390B71}" type="presOf" srcId="{BB9EDCCE-4F93-4092-89AF-6FBCF1D158F1}" destId="{A6682979-94D1-4172-BC4E-307821F70E98}" srcOrd="0" destOrd="0" presId="urn:microsoft.com/office/officeart/2008/layout/HorizontalMultiLevelHierarchy"/>
    <dgm:cxn modelId="{BB2233EB-79A8-4ADC-B569-F9D1504214D3}" type="presOf" srcId="{8D6EE067-6624-4BFF-8337-8171D8F857A4}" destId="{112AD253-557C-4C59-A45A-96EBB20F6DC2}" srcOrd="0" destOrd="0" presId="urn:microsoft.com/office/officeart/2008/layout/HorizontalMultiLevelHierarchy"/>
    <dgm:cxn modelId="{C3339B88-8995-465E-89F0-5C0B9A87B7AA}" type="presOf" srcId="{043A3544-AEAA-4EDE-BA4E-88D79043098B}" destId="{BBFAEBDC-5804-45EC-9FC5-C6651452BA3C}" srcOrd="0" destOrd="0" presId="urn:microsoft.com/office/officeart/2008/layout/HorizontalMultiLevelHierarchy"/>
    <dgm:cxn modelId="{EADD3FD6-2695-4B11-B224-DFD92E4706AF}" srcId="{3BFBB4AA-3EF2-4E53-9D8E-6A36CF455E7C}" destId="{153CFC7B-8B4C-4BAF-8BCC-090532785019}" srcOrd="1" destOrd="0" parTransId="{4717FDE4-F3A5-4EC8-BEE8-06BFC7538132}" sibTransId="{2103BA7E-881E-45D5-9B9D-AF6EA97FACAB}"/>
    <dgm:cxn modelId="{66B8A5F2-0DE9-4BF2-9944-00122B97392B}" type="presOf" srcId="{A738967C-E9A0-4ADD-A167-AD8C54F52777}" destId="{F62B55B6-B5B8-42F0-9CBD-8A0217F063EB}" srcOrd="0" destOrd="0" presId="urn:microsoft.com/office/officeart/2008/layout/HorizontalMultiLevelHierarchy"/>
    <dgm:cxn modelId="{313D9A5D-A28D-4585-A813-2D409A557D6A}" type="presOf" srcId="{46BDB560-E93F-4756-9042-C03956384BEC}" destId="{B92882C1-9303-4747-A841-1066AF6B5980}" srcOrd="0" destOrd="0" presId="urn:microsoft.com/office/officeart/2008/layout/HorizontalMultiLevelHierarchy"/>
    <dgm:cxn modelId="{A38200C2-7666-4F11-921F-B419CE3EA460}" type="presOf" srcId="{323C81F8-B58E-4060-8C54-437457B38585}" destId="{B06353C2-CD18-421D-BDD9-EB3279ED327E}" srcOrd="0" destOrd="0" presId="urn:microsoft.com/office/officeart/2008/layout/HorizontalMultiLevelHierarchy"/>
    <dgm:cxn modelId="{06FE32BE-CF73-4E92-9E42-BCC49D7A1664}" type="presOf" srcId="{BB9EDCCE-4F93-4092-89AF-6FBCF1D158F1}" destId="{058049C6-2D4B-42C5-A769-BE395122A9A5}" srcOrd="1" destOrd="0" presId="urn:microsoft.com/office/officeart/2008/layout/HorizontalMultiLevelHierarchy"/>
    <dgm:cxn modelId="{7A837D45-3965-4EAA-83A5-5190DE068E40}" srcId="{3BFBB4AA-3EF2-4E53-9D8E-6A36CF455E7C}" destId="{8D6EE067-6624-4BFF-8337-8171D8F857A4}" srcOrd="4" destOrd="0" parTransId="{24B55A0C-D2F0-4A2E-9177-6B6CBCF38475}" sibTransId="{C5E90898-F343-4D23-ACB5-AAC46379CAF1}"/>
    <dgm:cxn modelId="{431EE7F2-56E1-419B-B9FF-073A0D59A5C0}" type="presOf" srcId="{5DC77A78-D02D-4B71-98D1-FB6A52DB04A4}" destId="{82E7C4D6-FD6A-45FF-80F3-026DA6F87BD4}" srcOrd="0" destOrd="0" presId="urn:microsoft.com/office/officeart/2008/layout/HorizontalMultiLevelHierarchy"/>
    <dgm:cxn modelId="{9343187A-FF53-4D7B-980D-92039F28867E}" type="presOf" srcId="{4717FDE4-F3A5-4EC8-BEE8-06BFC7538132}" destId="{5CEDE658-C83B-48D4-B464-8578BECEEB31}" srcOrd="1" destOrd="0" presId="urn:microsoft.com/office/officeart/2008/layout/HorizontalMultiLevelHierarchy"/>
    <dgm:cxn modelId="{6A0080D5-CAAC-49F4-BA27-97AE16E030F2}" type="presOf" srcId="{4E0FD4A2-E7EA-4E2A-BB03-49D6DEF94311}" destId="{A1FCC1B3-1405-430F-A120-0F3C4563011E}" srcOrd="0" destOrd="0" presId="urn:microsoft.com/office/officeart/2008/layout/HorizontalMultiLevelHierarchy"/>
    <dgm:cxn modelId="{5A52B733-4360-4B96-A825-C5C9FF49C0E0}" type="presOf" srcId="{24B56ACC-2990-4495-8598-43C0DB2EF8AD}" destId="{DCB232B8-1F21-405F-8750-D62DF356EF65}" srcOrd="0" destOrd="0" presId="urn:microsoft.com/office/officeart/2008/layout/HorizontalMultiLevelHierarchy"/>
    <dgm:cxn modelId="{6F6AC5A4-1D27-45AE-94EE-450D4F4E14AC}" type="presOf" srcId="{0DDBA450-EFF8-4FA4-A92E-3F13B06084B2}" destId="{38992851-D9C0-49D8-A951-C855BE32A5A8}" srcOrd="0" destOrd="0" presId="urn:microsoft.com/office/officeart/2008/layout/HorizontalMultiLevelHierarchy"/>
    <dgm:cxn modelId="{23D63E28-7831-4414-91D7-E8474681B3A6}" type="presOf" srcId="{462BA0A8-2151-42B7-8072-207A9B96B56E}" destId="{3E731D64-9DBA-4AC9-A78B-824507AA3A14}" srcOrd="0" destOrd="0" presId="urn:microsoft.com/office/officeart/2008/layout/HorizontalMultiLevelHierarchy"/>
    <dgm:cxn modelId="{E2CC6271-089B-469B-8769-5F5A2BB6B64C}" type="presOf" srcId="{58BE8663-2D25-456D-B5C3-575C3FB83111}" destId="{27BB2539-9C42-4876-B748-E15B368F5E68}" srcOrd="0" destOrd="0" presId="urn:microsoft.com/office/officeart/2008/layout/HorizontalMultiLevelHierarchy"/>
    <dgm:cxn modelId="{6D4832F2-D1FB-49EF-A758-C0FD2C9632B6}" srcId="{5DC77A78-D02D-4B71-98D1-FB6A52DB04A4}" destId="{3BFBB4AA-3EF2-4E53-9D8E-6A36CF455E7C}" srcOrd="0" destOrd="0" parTransId="{C97C84A6-8535-4184-BDA5-6E781CF4DC2D}" sibTransId="{DCEB57A3-0EAF-4DC2-9149-08656F0836DF}"/>
    <dgm:cxn modelId="{0A25FCC6-61BB-4575-8D1B-69E3EB40F0E8}" type="presOf" srcId="{92F03B77-D593-499E-B6A8-E8C3755226E8}" destId="{B72DAC61-40F7-4685-87EA-5E547816BAE2}" srcOrd="0" destOrd="0" presId="urn:microsoft.com/office/officeart/2008/layout/HorizontalMultiLevelHierarchy"/>
    <dgm:cxn modelId="{283C187F-081E-48D5-8749-CB35A8B5152E}" srcId="{3BFBB4AA-3EF2-4E53-9D8E-6A36CF455E7C}" destId="{24B56ACC-2990-4495-8598-43C0DB2EF8AD}" srcOrd="3" destOrd="0" parTransId="{323C81F8-B58E-4060-8C54-437457B38585}" sibTransId="{FB25AE1B-F70E-4B51-9A35-FED46BBB6AA1}"/>
    <dgm:cxn modelId="{FF2EFEC1-DB97-4235-9108-4CE72FE3849A}" type="presParOf" srcId="{82E7C4D6-FD6A-45FF-80F3-026DA6F87BD4}" destId="{E138D211-9158-46B3-982A-D1B1540E648E}" srcOrd="0" destOrd="0" presId="urn:microsoft.com/office/officeart/2008/layout/HorizontalMultiLevelHierarchy"/>
    <dgm:cxn modelId="{D68E279C-C69A-47FD-855B-D58123CF338D}" type="presParOf" srcId="{E138D211-9158-46B3-982A-D1B1540E648E}" destId="{4C924851-7C3D-4915-AB16-EE81FD2C9E4C}" srcOrd="0" destOrd="0" presId="urn:microsoft.com/office/officeart/2008/layout/HorizontalMultiLevelHierarchy"/>
    <dgm:cxn modelId="{A7305195-2A20-4739-98C7-41B5AD1DC2BC}" type="presParOf" srcId="{E138D211-9158-46B3-982A-D1B1540E648E}" destId="{DFCA5926-1452-4B0F-8D3C-595764D0D509}" srcOrd="1" destOrd="0" presId="urn:microsoft.com/office/officeart/2008/layout/HorizontalMultiLevelHierarchy"/>
    <dgm:cxn modelId="{D716050E-7B73-478D-A61F-DE1AB1BE980B}" type="presParOf" srcId="{DFCA5926-1452-4B0F-8D3C-595764D0D509}" destId="{66B590F5-F1AA-4C2D-BFCC-7AE9BAED4ACC}" srcOrd="0" destOrd="0" presId="urn:microsoft.com/office/officeart/2008/layout/HorizontalMultiLevelHierarchy"/>
    <dgm:cxn modelId="{6B848465-2579-44F3-B878-D787A30ED5A9}" type="presParOf" srcId="{66B590F5-F1AA-4C2D-BFCC-7AE9BAED4ACC}" destId="{B159C62B-55C7-4438-AD49-4526DA9ABBCE}" srcOrd="0" destOrd="0" presId="urn:microsoft.com/office/officeart/2008/layout/HorizontalMultiLevelHierarchy"/>
    <dgm:cxn modelId="{7DA42194-121B-4F61-883F-A3467E623EEE}" type="presParOf" srcId="{DFCA5926-1452-4B0F-8D3C-595764D0D509}" destId="{5C53E6F8-7894-4DA4-B654-71123DC6D54B}" srcOrd="1" destOrd="0" presId="urn:microsoft.com/office/officeart/2008/layout/HorizontalMultiLevelHierarchy"/>
    <dgm:cxn modelId="{6CFD2376-9C0B-46C6-B827-E46F92721D8A}" type="presParOf" srcId="{5C53E6F8-7894-4DA4-B654-71123DC6D54B}" destId="{A1FCC1B3-1405-430F-A120-0F3C4563011E}" srcOrd="0" destOrd="0" presId="urn:microsoft.com/office/officeart/2008/layout/HorizontalMultiLevelHierarchy"/>
    <dgm:cxn modelId="{63FBC326-6828-47BF-A1BF-AFCDF566B6B8}" type="presParOf" srcId="{5C53E6F8-7894-4DA4-B654-71123DC6D54B}" destId="{963BE6AA-F6B2-49E5-9F0A-BA47B9006BA2}" srcOrd="1" destOrd="0" presId="urn:microsoft.com/office/officeart/2008/layout/HorizontalMultiLevelHierarchy"/>
    <dgm:cxn modelId="{91C71E20-45F6-4618-92BF-32A087C24C08}" type="presParOf" srcId="{DFCA5926-1452-4B0F-8D3C-595764D0D509}" destId="{C17C5302-7298-4E29-865A-6E1ADAE91F21}" srcOrd="2" destOrd="0" presId="urn:microsoft.com/office/officeart/2008/layout/HorizontalMultiLevelHierarchy"/>
    <dgm:cxn modelId="{E0DB7BA0-9545-4280-AC67-9A85D0F9D5A3}" type="presParOf" srcId="{C17C5302-7298-4E29-865A-6E1ADAE91F21}" destId="{5CEDE658-C83B-48D4-B464-8578BECEEB31}" srcOrd="0" destOrd="0" presId="urn:microsoft.com/office/officeart/2008/layout/HorizontalMultiLevelHierarchy"/>
    <dgm:cxn modelId="{9568B2A6-014D-40B0-8025-8FDAB05C9216}" type="presParOf" srcId="{DFCA5926-1452-4B0F-8D3C-595764D0D509}" destId="{6C4D8545-51DC-4627-9B7A-00E9A6FAD3B4}" srcOrd="3" destOrd="0" presId="urn:microsoft.com/office/officeart/2008/layout/HorizontalMultiLevelHierarchy"/>
    <dgm:cxn modelId="{E20DCF7E-CAB4-405B-943D-3EE940883808}" type="presParOf" srcId="{6C4D8545-51DC-4627-9B7A-00E9A6FAD3B4}" destId="{1C2D56D9-69D4-471A-988B-C2CDC18F0F65}" srcOrd="0" destOrd="0" presId="urn:microsoft.com/office/officeart/2008/layout/HorizontalMultiLevelHierarchy"/>
    <dgm:cxn modelId="{94F19BE2-DEFF-44E3-9FDC-70DD7F7B9DE1}" type="presParOf" srcId="{6C4D8545-51DC-4627-9B7A-00E9A6FAD3B4}" destId="{01330AFD-7D70-418F-AB47-69AE8E09CFD0}" srcOrd="1" destOrd="0" presId="urn:microsoft.com/office/officeart/2008/layout/HorizontalMultiLevelHierarchy"/>
    <dgm:cxn modelId="{E901BF50-C6D2-4C05-9F01-8620B27694A0}" type="presParOf" srcId="{DFCA5926-1452-4B0F-8D3C-595764D0D509}" destId="{8461D5F5-AC90-435C-9867-305157574E4C}" srcOrd="4" destOrd="0" presId="urn:microsoft.com/office/officeart/2008/layout/HorizontalMultiLevelHierarchy"/>
    <dgm:cxn modelId="{F5B7D8AC-D716-42C8-823C-A5D80CD9D01B}" type="presParOf" srcId="{8461D5F5-AC90-435C-9867-305157574E4C}" destId="{15067F1E-3845-4F26-A23D-01E16D823127}" srcOrd="0" destOrd="0" presId="urn:microsoft.com/office/officeart/2008/layout/HorizontalMultiLevelHierarchy"/>
    <dgm:cxn modelId="{CC5E6C99-77A3-4A18-820E-49C3BAF0E52A}" type="presParOf" srcId="{DFCA5926-1452-4B0F-8D3C-595764D0D509}" destId="{325C2D66-289E-49F9-94B5-36A9356AA4B3}" srcOrd="5" destOrd="0" presId="urn:microsoft.com/office/officeart/2008/layout/HorizontalMultiLevelHierarchy"/>
    <dgm:cxn modelId="{814589F1-BB7E-4C47-AA31-DEA81CEFB71F}" type="presParOf" srcId="{325C2D66-289E-49F9-94B5-36A9356AA4B3}" destId="{FC000982-6AAE-4030-95AD-1E2ED79DC1B8}" srcOrd="0" destOrd="0" presId="urn:microsoft.com/office/officeart/2008/layout/HorizontalMultiLevelHierarchy"/>
    <dgm:cxn modelId="{D9668455-10E3-41B0-B9D5-33A33F951F3C}" type="presParOf" srcId="{325C2D66-289E-49F9-94B5-36A9356AA4B3}" destId="{1365E347-D077-40CE-B6E7-ADE295CFC0BF}" srcOrd="1" destOrd="0" presId="urn:microsoft.com/office/officeart/2008/layout/HorizontalMultiLevelHierarchy"/>
    <dgm:cxn modelId="{57626B91-D13D-4B66-9AD8-ABDF1E2A4D59}" type="presParOf" srcId="{DFCA5926-1452-4B0F-8D3C-595764D0D509}" destId="{B06353C2-CD18-421D-BDD9-EB3279ED327E}" srcOrd="6" destOrd="0" presId="urn:microsoft.com/office/officeart/2008/layout/HorizontalMultiLevelHierarchy"/>
    <dgm:cxn modelId="{BB59ECF0-E13D-40F1-8C90-83A114CB6E27}" type="presParOf" srcId="{B06353C2-CD18-421D-BDD9-EB3279ED327E}" destId="{573C07C7-1965-47E3-B5FE-E0ACC2FE7D07}" srcOrd="0" destOrd="0" presId="urn:microsoft.com/office/officeart/2008/layout/HorizontalMultiLevelHierarchy"/>
    <dgm:cxn modelId="{C0588552-F890-496A-951C-5C89CC306399}" type="presParOf" srcId="{DFCA5926-1452-4B0F-8D3C-595764D0D509}" destId="{F350E0E9-A36E-4F2B-8D3A-C69465F251EB}" srcOrd="7" destOrd="0" presId="urn:microsoft.com/office/officeart/2008/layout/HorizontalMultiLevelHierarchy"/>
    <dgm:cxn modelId="{CD41501A-E194-4D34-84E8-14FC6B7C6618}" type="presParOf" srcId="{F350E0E9-A36E-4F2B-8D3A-C69465F251EB}" destId="{DCB232B8-1F21-405F-8750-D62DF356EF65}" srcOrd="0" destOrd="0" presId="urn:microsoft.com/office/officeart/2008/layout/HorizontalMultiLevelHierarchy"/>
    <dgm:cxn modelId="{4A9A93B7-C5AB-4CAB-8518-A1EBA2C81BC7}" type="presParOf" srcId="{F350E0E9-A36E-4F2B-8D3A-C69465F251EB}" destId="{B3D6431C-EB91-40C8-8B35-74F35B170466}" srcOrd="1" destOrd="0" presId="urn:microsoft.com/office/officeart/2008/layout/HorizontalMultiLevelHierarchy"/>
    <dgm:cxn modelId="{3E83149A-7B1F-496C-8611-94727CB8E359}" type="presParOf" srcId="{DFCA5926-1452-4B0F-8D3C-595764D0D509}" destId="{20122F92-F622-4357-8592-3604B0E25D18}" srcOrd="8" destOrd="0" presId="urn:microsoft.com/office/officeart/2008/layout/HorizontalMultiLevelHierarchy"/>
    <dgm:cxn modelId="{C9CEC240-C40A-441A-A3B2-D5FD4143AADF}" type="presParOf" srcId="{20122F92-F622-4357-8592-3604B0E25D18}" destId="{EFB6E3F0-7CFB-49B7-8B16-BF270189AA28}" srcOrd="0" destOrd="0" presId="urn:microsoft.com/office/officeart/2008/layout/HorizontalMultiLevelHierarchy"/>
    <dgm:cxn modelId="{3C014C17-049A-4D2B-8A92-09672728DA94}" type="presParOf" srcId="{DFCA5926-1452-4B0F-8D3C-595764D0D509}" destId="{8A1942E6-8C43-4E4E-BBF1-276B85D7E358}" srcOrd="9" destOrd="0" presId="urn:microsoft.com/office/officeart/2008/layout/HorizontalMultiLevelHierarchy"/>
    <dgm:cxn modelId="{08A85852-9FA6-4897-A8D0-C4FCFC2AA650}" type="presParOf" srcId="{8A1942E6-8C43-4E4E-BBF1-276B85D7E358}" destId="{112AD253-557C-4C59-A45A-96EBB20F6DC2}" srcOrd="0" destOrd="0" presId="urn:microsoft.com/office/officeart/2008/layout/HorizontalMultiLevelHierarchy"/>
    <dgm:cxn modelId="{5C5BE13C-9353-4E5C-8850-D93ECBDC4650}" type="presParOf" srcId="{8A1942E6-8C43-4E4E-BBF1-276B85D7E358}" destId="{6295AB26-416F-4804-BB0E-E13798F32FDE}" srcOrd="1" destOrd="0" presId="urn:microsoft.com/office/officeart/2008/layout/HorizontalMultiLevelHierarchy"/>
    <dgm:cxn modelId="{F99E331A-D20C-477C-9CB7-C0A9D00235EE}" type="presParOf" srcId="{DFCA5926-1452-4B0F-8D3C-595764D0D509}" destId="{3277253E-554B-4886-ACC3-41B5AA52CD2B}" srcOrd="10" destOrd="0" presId="urn:microsoft.com/office/officeart/2008/layout/HorizontalMultiLevelHierarchy"/>
    <dgm:cxn modelId="{4A66225D-EF08-4EBD-BFCD-39D2CF956863}" type="presParOf" srcId="{3277253E-554B-4886-ACC3-41B5AA52CD2B}" destId="{A9B92AF6-A751-4663-9C0D-E51B694E6498}" srcOrd="0" destOrd="0" presId="urn:microsoft.com/office/officeart/2008/layout/HorizontalMultiLevelHierarchy"/>
    <dgm:cxn modelId="{DDE72D0A-F9FE-4863-8493-6A39F0092939}" type="presParOf" srcId="{DFCA5926-1452-4B0F-8D3C-595764D0D509}" destId="{D8A32726-5F38-4AF0-8222-7F778A51972F}" srcOrd="11" destOrd="0" presId="urn:microsoft.com/office/officeart/2008/layout/HorizontalMultiLevelHierarchy"/>
    <dgm:cxn modelId="{9C630015-12C8-4DC9-8994-082657FE019B}" type="presParOf" srcId="{D8A32726-5F38-4AF0-8222-7F778A51972F}" destId="{BBFAEBDC-5804-45EC-9FC5-C6651452BA3C}" srcOrd="0" destOrd="0" presId="urn:microsoft.com/office/officeart/2008/layout/HorizontalMultiLevelHierarchy"/>
    <dgm:cxn modelId="{5A8DA98C-E5C0-400E-B77E-956CBFEC04E5}" type="presParOf" srcId="{D8A32726-5F38-4AF0-8222-7F778A51972F}" destId="{1A23C857-A1F4-45B8-9B27-BD2DB8EB121B}" srcOrd="1" destOrd="0" presId="urn:microsoft.com/office/officeart/2008/layout/HorizontalMultiLevelHierarchy"/>
    <dgm:cxn modelId="{813F9713-3F0E-4271-B638-B105EFB3128E}" type="presParOf" srcId="{DFCA5926-1452-4B0F-8D3C-595764D0D509}" destId="{FF427879-B914-4946-9960-8C733A3A32F3}" srcOrd="12" destOrd="0" presId="urn:microsoft.com/office/officeart/2008/layout/HorizontalMultiLevelHierarchy"/>
    <dgm:cxn modelId="{1C3E4D76-B5A0-4663-8041-A513D8AECD93}" type="presParOf" srcId="{FF427879-B914-4946-9960-8C733A3A32F3}" destId="{2CAE546A-3E97-41A0-AF58-1F6FFCECDF43}" srcOrd="0" destOrd="0" presId="urn:microsoft.com/office/officeart/2008/layout/HorizontalMultiLevelHierarchy"/>
    <dgm:cxn modelId="{42D4E8C2-3280-4864-B296-0D0D590A7A27}" type="presParOf" srcId="{DFCA5926-1452-4B0F-8D3C-595764D0D509}" destId="{772D69E2-EDDC-4CD2-A7E8-EC23B617F12E}" srcOrd="13" destOrd="0" presId="urn:microsoft.com/office/officeart/2008/layout/HorizontalMultiLevelHierarchy"/>
    <dgm:cxn modelId="{622D1915-FC05-400C-AAE8-82A99FD7F7D0}" type="presParOf" srcId="{772D69E2-EDDC-4CD2-A7E8-EC23B617F12E}" destId="{27BB2539-9C42-4876-B748-E15B368F5E68}" srcOrd="0" destOrd="0" presId="urn:microsoft.com/office/officeart/2008/layout/HorizontalMultiLevelHierarchy"/>
    <dgm:cxn modelId="{26616196-5F18-4D27-8E74-98C9A1FD8068}" type="presParOf" srcId="{772D69E2-EDDC-4CD2-A7E8-EC23B617F12E}" destId="{11613863-4977-4722-A659-DD34586B381A}" srcOrd="1" destOrd="0" presId="urn:microsoft.com/office/officeart/2008/layout/HorizontalMultiLevelHierarchy"/>
    <dgm:cxn modelId="{B1A23F17-F74C-4F3F-AD0E-EFD2F5295470}" type="presParOf" srcId="{DFCA5926-1452-4B0F-8D3C-595764D0D509}" destId="{A6682979-94D1-4172-BC4E-307821F70E98}" srcOrd="14" destOrd="0" presId="urn:microsoft.com/office/officeart/2008/layout/HorizontalMultiLevelHierarchy"/>
    <dgm:cxn modelId="{85E018BF-6311-4547-B584-46A4388B9951}" type="presParOf" srcId="{A6682979-94D1-4172-BC4E-307821F70E98}" destId="{058049C6-2D4B-42C5-A769-BE395122A9A5}" srcOrd="0" destOrd="0" presId="urn:microsoft.com/office/officeart/2008/layout/HorizontalMultiLevelHierarchy"/>
    <dgm:cxn modelId="{FDF323AF-6DE2-4531-93F3-1F58BD79C280}" type="presParOf" srcId="{DFCA5926-1452-4B0F-8D3C-595764D0D509}" destId="{B4E6A2C7-EB5D-44AF-99AB-5A921B6DA0C7}" srcOrd="15" destOrd="0" presId="urn:microsoft.com/office/officeart/2008/layout/HorizontalMultiLevelHierarchy"/>
    <dgm:cxn modelId="{C3B3DF3D-9C22-4427-A436-29CFD0431A9A}" type="presParOf" srcId="{B4E6A2C7-EB5D-44AF-99AB-5A921B6DA0C7}" destId="{8926CCB2-F24A-4E8B-B3C5-25BD258BC6FD}" srcOrd="0" destOrd="0" presId="urn:microsoft.com/office/officeart/2008/layout/HorizontalMultiLevelHierarchy"/>
    <dgm:cxn modelId="{3DA0CD61-2725-4728-A17A-379C7A516DDA}" type="presParOf" srcId="{B4E6A2C7-EB5D-44AF-99AB-5A921B6DA0C7}" destId="{52233073-8CCB-4136-82B9-035A4F7C5FAA}" srcOrd="1" destOrd="0" presId="urn:microsoft.com/office/officeart/2008/layout/HorizontalMultiLevelHierarchy"/>
    <dgm:cxn modelId="{4174C5D7-BDE8-4132-99FE-D33075359C82}" type="presParOf" srcId="{DFCA5926-1452-4B0F-8D3C-595764D0D509}" destId="{38992851-D9C0-49D8-A951-C855BE32A5A8}" srcOrd="16" destOrd="0" presId="urn:microsoft.com/office/officeart/2008/layout/HorizontalMultiLevelHierarchy"/>
    <dgm:cxn modelId="{186A9178-B88D-4437-BD6E-B2F375E207DE}" type="presParOf" srcId="{38992851-D9C0-49D8-A951-C855BE32A5A8}" destId="{06C00B27-3508-4E6D-BCD2-7A0E04C0B58A}" srcOrd="0" destOrd="0" presId="urn:microsoft.com/office/officeart/2008/layout/HorizontalMultiLevelHierarchy"/>
    <dgm:cxn modelId="{219F9939-98F3-4C22-871F-ACF152BC427E}" type="presParOf" srcId="{DFCA5926-1452-4B0F-8D3C-595764D0D509}" destId="{D18DE4AD-EB43-4292-A402-957CEED5074A}" srcOrd="17" destOrd="0" presId="urn:microsoft.com/office/officeart/2008/layout/HorizontalMultiLevelHierarchy"/>
    <dgm:cxn modelId="{969712BD-2E88-4EA0-8965-76706E6951DF}" type="presParOf" srcId="{D18DE4AD-EB43-4292-A402-957CEED5074A}" destId="{F62B55B6-B5B8-42F0-9CBD-8A0217F063EB}" srcOrd="0" destOrd="0" presId="urn:microsoft.com/office/officeart/2008/layout/HorizontalMultiLevelHierarchy"/>
    <dgm:cxn modelId="{FA9B9FAC-7710-4A71-91DA-11B3015297DC}" type="presParOf" srcId="{D18DE4AD-EB43-4292-A402-957CEED5074A}" destId="{8B75A8A9-8C01-4320-A0E8-7CD371D9AE9B}" srcOrd="1" destOrd="0" presId="urn:microsoft.com/office/officeart/2008/layout/HorizontalMultiLevelHierarchy"/>
    <dgm:cxn modelId="{9DB66AB3-6C9A-4AF9-A2A7-36F8D7EC92F3}" type="presParOf" srcId="{DFCA5926-1452-4B0F-8D3C-595764D0D509}" destId="{16097A9D-07DC-493D-BDD8-66A0C3C8934D}" srcOrd="18" destOrd="0" presId="urn:microsoft.com/office/officeart/2008/layout/HorizontalMultiLevelHierarchy"/>
    <dgm:cxn modelId="{88A4B4EB-D515-4991-BE4A-A22B3C55E1E6}" type="presParOf" srcId="{16097A9D-07DC-493D-BDD8-66A0C3C8934D}" destId="{8C0864DB-737B-4FCE-84A2-FEB6D4B8DA66}" srcOrd="0" destOrd="0" presId="urn:microsoft.com/office/officeart/2008/layout/HorizontalMultiLevelHierarchy"/>
    <dgm:cxn modelId="{FA06ADE1-C776-409E-B03F-430FB01CEF5A}" type="presParOf" srcId="{DFCA5926-1452-4B0F-8D3C-595764D0D509}" destId="{FD20C20D-A996-4FC1-A216-090A25DDE821}" srcOrd="19" destOrd="0" presId="urn:microsoft.com/office/officeart/2008/layout/HorizontalMultiLevelHierarchy"/>
    <dgm:cxn modelId="{D556BCD3-93C7-404B-84DD-8BF39CB5200D}" type="presParOf" srcId="{FD20C20D-A996-4FC1-A216-090A25DDE821}" destId="{3E731D64-9DBA-4AC9-A78B-824507AA3A14}" srcOrd="0" destOrd="0" presId="urn:microsoft.com/office/officeart/2008/layout/HorizontalMultiLevelHierarchy"/>
    <dgm:cxn modelId="{C697D26B-FEB9-41E5-A579-E01D7E815041}" type="presParOf" srcId="{FD20C20D-A996-4FC1-A216-090A25DDE821}" destId="{117FB5DA-27C5-4468-A722-CEB0E8624375}" srcOrd="1" destOrd="0" presId="urn:microsoft.com/office/officeart/2008/layout/HorizontalMultiLevelHierarchy"/>
    <dgm:cxn modelId="{47E8D842-C77C-451F-9846-5BC1A44ABCA4}" type="presParOf" srcId="{DFCA5926-1452-4B0F-8D3C-595764D0D509}" destId="{B92882C1-9303-4747-A841-1066AF6B5980}" srcOrd="20" destOrd="0" presId="urn:microsoft.com/office/officeart/2008/layout/HorizontalMultiLevelHierarchy"/>
    <dgm:cxn modelId="{502822D1-4031-46B4-8922-7BAA7C9D5C8B}" type="presParOf" srcId="{B92882C1-9303-4747-A841-1066AF6B5980}" destId="{AAA1C100-03DE-41CF-A9AD-8B3C36609A22}" srcOrd="0" destOrd="0" presId="urn:microsoft.com/office/officeart/2008/layout/HorizontalMultiLevelHierarchy"/>
    <dgm:cxn modelId="{AB2A9212-ADCD-4C1E-A951-8AEC78A4292B}" type="presParOf" srcId="{DFCA5926-1452-4B0F-8D3C-595764D0D509}" destId="{21CD7613-87AF-4DE5-8D6C-8355B9FA29C2}" srcOrd="21" destOrd="0" presId="urn:microsoft.com/office/officeart/2008/layout/HorizontalMultiLevelHierarchy"/>
    <dgm:cxn modelId="{665C668C-31C6-4725-A364-5B7ED51554A3}" type="presParOf" srcId="{21CD7613-87AF-4DE5-8D6C-8355B9FA29C2}" destId="{B72DAC61-40F7-4685-87EA-5E547816BAE2}" srcOrd="0" destOrd="0" presId="urn:microsoft.com/office/officeart/2008/layout/HorizontalMultiLevelHierarchy"/>
    <dgm:cxn modelId="{E2754532-F0CA-4B74-A478-F43672C8920B}" type="presParOf" srcId="{21CD7613-87AF-4DE5-8D6C-8355B9FA29C2}" destId="{D77E9052-BC32-421A-BC38-1CB12323DA0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C77A78-D02D-4B71-98D1-FB6A52DB04A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BFBB4AA-3EF2-4E53-9D8E-6A36CF455E7C}">
      <dgm:prSet phldrT="[Текст]" custT="1"/>
      <dgm:spPr/>
      <dgm:t>
        <a:bodyPr/>
        <a:lstStyle/>
        <a:p>
          <a:r>
            <a:rPr lang="ru-RU" sz="2800" b="1" i="0" dirty="0" smtClean="0">
              <a:latin typeface="Times New Roman" pitchFamily="18" charset="0"/>
              <a:cs typeface="Times New Roman" pitchFamily="18" charset="0"/>
            </a:rPr>
            <a:t>Технологии обучения здоровому образу жизни</a:t>
          </a:r>
          <a:endParaRPr lang="ru-RU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C97C84A6-8535-4184-BDA5-6E781CF4DC2D}" type="parTrans" cxnId="{6D4832F2-D1FB-49EF-A758-C0FD2C9632B6}">
      <dgm:prSet/>
      <dgm:spPr/>
      <dgm:t>
        <a:bodyPr/>
        <a:lstStyle/>
        <a:p>
          <a:endParaRPr lang="ru-RU"/>
        </a:p>
      </dgm:t>
    </dgm:pt>
    <dgm:pt modelId="{DCEB57A3-0EAF-4DC2-9149-08656F0836DF}" type="sibTrans" cxnId="{6D4832F2-D1FB-49EF-A758-C0FD2C9632B6}">
      <dgm:prSet/>
      <dgm:spPr/>
      <dgm:t>
        <a:bodyPr/>
        <a:lstStyle/>
        <a:p>
          <a:endParaRPr lang="ru-RU"/>
        </a:p>
      </dgm:t>
    </dgm:pt>
    <dgm:pt modelId="{4E0FD4A2-E7EA-4E2A-BB03-49D6DEF9431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Физкультурное занятие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B71E966-650E-4E2C-9A57-A423627BE791}" type="parTrans" cxnId="{5B6D4096-0001-4CCC-BB7F-7C386C00E7B1}">
      <dgm:prSet/>
      <dgm:spPr/>
      <dgm:t>
        <a:bodyPr/>
        <a:lstStyle/>
        <a:p>
          <a:endParaRPr lang="ru-RU"/>
        </a:p>
      </dgm:t>
    </dgm:pt>
    <dgm:pt modelId="{10F8988A-9523-49D9-8747-92078A7774E3}" type="sibTrans" cxnId="{5B6D4096-0001-4CCC-BB7F-7C386C00E7B1}">
      <dgm:prSet/>
      <dgm:spPr/>
      <dgm:t>
        <a:bodyPr/>
        <a:lstStyle/>
        <a:p>
          <a:endParaRPr lang="ru-RU"/>
        </a:p>
      </dgm:t>
    </dgm:pt>
    <dgm:pt modelId="{153CFC7B-8B4C-4BAF-8BCC-090532785019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Коммуникативные игры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717FDE4-F3A5-4EC8-BEE8-06BFC7538132}" type="parTrans" cxnId="{EADD3FD6-2695-4B11-B224-DFD92E4706A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103BA7E-881E-45D5-9B9D-AF6EA97FACAB}" type="sibTrans" cxnId="{EADD3FD6-2695-4B11-B224-DFD92E4706AF}">
      <dgm:prSet/>
      <dgm:spPr/>
      <dgm:t>
        <a:bodyPr/>
        <a:lstStyle/>
        <a:p>
          <a:endParaRPr lang="ru-RU"/>
        </a:p>
      </dgm:t>
    </dgm:pt>
    <dgm:pt modelId="{DAA0976A-A5A5-4A9E-AA7C-20BD810B772D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Проблемно-игровые (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игротреннинги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игротерапия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5389EE7-FCFD-42B8-9806-F9C33F3E0325}" type="parTrans" cxnId="{DE5EFC0D-0502-4496-95C7-9D189E260E1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36430EE-C6E8-4D97-92F8-0D96EBACEB1D}" type="sibTrans" cxnId="{DE5EFC0D-0502-4496-95C7-9D189E260E16}">
      <dgm:prSet/>
      <dgm:spPr/>
      <dgm:t>
        <a:bodyPr/>
        <a:lstStyle/>
        <a:p>
          <a:endParaRPr lang="ru-RU"/>
        </a:p>
      </dgm:t>
    </dgm:pt>
    <dgm:pt modelId="{C890BEBE-5810-412D-A279-D27AA361D25B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Занятия из серии «Здоровье»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B4C05F6-EBFE-45F4-9152-F1F2A7425254}" type="parTrans" cxnId="{E5DDBCC3-6816-42C8-BC1A-9A144AAFC9E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28120D-B12B-4CBB-ADF7-2C85D07014DC}" type="sibTrans" cxnId="{E5DDBCC3-6816-42C8-BC1A-9A144AAFC9E9}">
      <dgm:prSet/>
      <dgm:spPr/>
      <dgm:t>
        <a:bodyPr/>
        <a:lstStyle/>
        <a:p>
          <a:endParaRPr lang="ru-RU"/>
        </a:p>
      </dgm:t>
    </dgm:pt>
    <dgm:pt modelId="{24B56ACC-2990-4495-8598-43C0DB2EF8AD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Самомассаж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23C81F8-B58E-4060-8C54-437457B38585}" type="parTrans" cxnId="{283C187F-081E-48D5-8749-CB35A8B5152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25AE1B-F70E-4B51-9A35-FED46BBB6AA1}" type="sibTrans" cxnId="{283C187F-081E-48D5-8749-CB35A8B5152E}">
      <dgm:prSet/>
      <dgm:spPr/>
      <dgm:t>
        <a:bodyPr/>
        <a:lstStyle/>
        <a:p>
          <a:endParaRPr lang="ru-RU"/>
        </a:p>
      </dgm:t>
    </dgm:pt>
    <dgm:pt modelId="{8D6EE067-6624-4BFF-8337-8171D8F857A4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Точечный самомассаж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4B55A0C-D2F0-4A2E-9177-6B6CBCF38475}" type="parTrans" cxnId="{7A837D45-3965-4EAA-83A5-5190DE068E40}">
      <dgm:prSet/>
      <dgm:spPr/>
      <dgm:t>
        <a:bodyPr/>
        <a:lstStyle/>
        <a:p>
          <a:endParaRPr lang="ru-RU"/>
        </a:p>
      </dgm:t>
    </dgm:pt>
    <dgm:pt modelId="{C5E90898-F343-4D23-ACB5-AAC46379CAF1}" type="sibTrans" cxnId="{7A837D45-3965-4EAA-83A5-5190DE068E40}">
      <dgm:prSet/>
      <dgm:spPr/>
      <dgm:t>
        <a:bodyPr/>
        <a:lstStyle/>
        <a:p>
          <a:endParaRPr lang="ru-RU"/>
        </a:p>
      </dgm:t>
    </dgm:pt>
    <dgm:pt modelId="{82E7C4D6-FD6A-45FF-80F3-026DA6F87BD4}" type="pres">
      <dgm:prSet presAssocID="{5DC77A78-D02D-4B71-98D1-FB6A52DB04A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38D211-9158-46B3-982A-D1B1540E648E}" type="pres">
      <dgm:prSet presAssocID="{3BFBB4AA-3EF2-4E53-9D8E-6A36CF455E7C}" presName="root1" presStyleCnt="0"/>
      <dgm:spPr/>
      <dgm:t>
        <a:bodyPr/>
        <a:lstStyle/>
        <a:p>
          <a:endParaRPr lang="ru-RU"/>
        </a:p>
      </dgm:t>
    </dgm:pt>
    <dgm:pt modelId="{4C924851-7C3D-4915-AB16-EE81FD2C9E4C}" type="pres">
      <dgm:prSet presAssocID="{3BFBB4AA-3EF2-4E53-9D8E-6A36CF455E7C}" presName="LevelOneTextNode" presStyleLbl="node0" presStyleIdx="0" presStyleCnt="1" custScaleX="270887" custScaleY="218751" custLinFactX="-1358395" custLinFactNeighborX="-1400000" custLinFactNeighborY="-77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CA5926-1452-4B0F-8D3C-595764D0D509}" type="pres">
      <dgm:prSet presAssocID="{3BFBB4AA-3EF2-4E53-9D8E-6A36CF455E7C}" presName="level2hierChild" presStyleCnt="0"/>
      <dgm:spPr/>
      <dgm:t>
        <a:bodyPr/>
        <a:lstStyle/>
        <a:p>
          <a:endParaRPr lang="ru-RU"/>
        </a:p>
      </dgm:t>
    </dgm:pt>
    <dgm:pt modelId="{66B590F5-F1AA-4C2D-BFCC-7AE9BAED4ACC}" type="pres">
      <dgm:prSet presAssocID="{5B71E966-650E-4E2C-9A57-A423627BE791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B159C62B-55C7-4438-AD49-4526DA9ABBCE}" type="pres">
      <dgm:prSet presAssocID="{5B71E966-650E-4E2C-9A57-A423627BE791}" presName="connTx" presStyleLbl="parChTrans1D2" presStyleIdx="0" presStyleCnt="6"/>
      <dgm:spPr/>
      <dgm:t>
        <a:bodyPr/>
        <a:lstStyle/>
        <a:p>
          <a:endParaRPr lang="ru-RU"/>
        </a:p>
      </dgm:t>
    </dgm:pt>
    <dgm:pt modelId="{5C53E6F8-7894-4DA4-B654-71123DC6D54B}" type="pres">
      <dgm:prSet presAssocID="{4E0FD4A2-E7EA-4E2A-BB03-49D6DEF94311}" presName="root2" presStyleCnt="0"/>
      <dgm:spPr/>
      <dgm:t>
        <a:bodyPr/>
        <a:lstStyle/>
        <a:p>
          <a:endParaRPr lang="ru-RU"/>
        </a:p>
      </dgm:t>
    </dgm:pt>
    <dgm:pt modelId="{A1FCC1B3-1405-430F-A120-0F3C4563011E}" type="pres">
      <dgm:prSet presAssocID="{4E0FD4A2-E7EA-4E2A-BB03-49D6DEF94311}" presName="LevelTwoTextNode" presStyleLbl="node2" presStyleIdx="0" presStyleCnt="6" custScaleX="257562" custScaleY="806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3BE6AA-F6B2-49E5-9F0A-BA47B9006BA2}" type="pres">
      <dgm:prSet presAssocID="{4E0FD4A2-E7EA-4E2A-BB03-49D6DEF94311}" presName="level3hierChild" presStyleCnt="0"/>
      <dgm:spPr/>
      <dgm:t>
        <a:bodyPr/>
        <a:lstStyle/>
        <a:p>
          <a:endParaRPr lang="ru-RU"/>
        </a:p>
      </dgm:t>
    </dgm:pt>
    <dgm:pt modelId="{B72B4929-A3F0-4A84-A926-C2913F6A8D03}" type="pres">
      <dgm:prSet presAssocID="{D5389EE7-FCFD-42B8-9806-F9C33F3E0325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ADC6FE96-A32A-4821-9011-CE696FFFE27C}" type="pres">
      <dgm:prSet presAssocID="{D5389EE7-FCFD-42B8-9806-F9C33F3E0325}" presName="connTx" presStyleLbl="parChTrans1D2" presStyleIdx="1" presStyleCnt="6"/>
      <dgm:spPr/>
      <dgm:t>
        <a:bodyPr/>
        <a:lstStyle/>
        <a:p>
          <a:endParaRPr lang="ru-RU"/>
        </a:p>
      </dgm:t>
    </dgm:pt>
    <dgm:pt modelId="{E16836AF-2578-4C31-BE48-DDFDCF194CC5}" type="pres">
      <dgm:prSet presAssocID="{DAA0976A-A5A5-4A9E-AA7C-20BD810B772D}" presName="root2" presStyleCnt="0"/>
      <dgm:spPr/>
      <dgm:t>
        <a:bodyPr/>
        <a:lstStyle/>
        <a:p>
          <a:endParaRPr lang="ru-RU"/>
        </a:p>
      </dgm:t>
    </dgm:pt>
    <dgm:pt modelId="{115AFC32-3A86-4D5D-8911-A33142071791}" type="pres">
      <dgm:prSet presAssocID="{DAA0976A-A5A5-4A9E-AA7C-20BD810B772D}" presName="LevelTwoTextNode" presStyleLbl="node2" presStyleIdx="1" presStyleCnt="6" custScaleX="257562" custScaleY="111642" custLinFactNeighborX="2192" custLinFactNeighborY="-71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4708C0-1115-4C9C-9963-1923CAA2A284}" type="pres">
      <dgm:prSet presAssocID="{DAA0976A-A5A5-4A9E-AA7C-20BD810B772D}" presName="level3hierChild" presStyleCnt="0"/>
      <dgm:spPr/>
      <dgm:t>
        <a:bodyPr/>
        <a:lstStyle/>
        <a:p>
          <a:endParaRPr lang="ru-RU"/>
        </a:p>
      </dgm:t>
    </dgm:pt>
    <dgm:pt modelId="{C17C5302-7298-4E29-865A-6E1ADAE91F21}" type="pres">
      <dgm:prSet presAssocID="{4717FDE4-F3A5-4EC8-BEE8-06BFC7538132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5CEDE658-C83B-48D4-B464-8578BECEEB31}" type="pres">
      <dgm:prSet presAssocID="{4717FDE4-F3A5-4EC8-BEE8-06BFC7538132}" presName="connTx" presStyleLbl="parChTrans1D2" presStyleIdx="2" presStyleCnt="6"/>
      <dgm:spPr/>
      <dgm:t>
        <a:bodyPr/>
        <a:lstStyle/>
        <a:p>
          <a:endParaRPr lang="ru-RU"/>
        </a:p>
      </dgm:t>
    </dgm:pt>
    <dgm:pt modelId="{6C4D8545-51DC-4627-9B7A-00E9A6FAD3B4}" type="pres">
      <dgm:prSet presAssocID="{153CFC7B-8B4C-4BAF-8BCC-090532785019}" presName="root2" presStyleCnt="0"/>
      <dgm:spPr/>
      <dgm:t>
        <a:bodyPr/>
        <a:lstStyle/>
        <a:p>
          <a:endParaRPr lang="ru-RU"/>
        </a:p>
      </dgm:t>
    </dgm:pt>
    <dgm:pt modelId="{1C2D56D9-69D4-471A-988B-C2CDC18F0F65}" type="pres">
      <dgm:prSet presAssocID="{153CFC7B-8B4C-4BAF-8BCC-090532785019}" presName="LevelTwoTextNode" presStyleLbl="node2" presStyleIdx="2" presStyleCnt="6" custScaleX="2575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330AFD-7D70-418F-AB47-69AE8E09CFD0}" type="pres">
      <dgm:prSet presAssocID="{153CFC7B-8B4C-4BAF-8BCC-090532785019}" presName="level3hierChild" presStyleCnt="0"/>
      <dgm:spPr/>
      <dgm:t>
        <a:bodyPr/>
        <a:lstStyle/>
        <a:p>
          <a:endParaRPr lang="ru-RU"/>
        </a:p>
      </dgm:t>
    </dgm:pt>
    <dgm:pt modelId="{8461D5F5-AC90-435C-9867-305157574E4C}" type="pres">
      <dgm:prSet presAssocID="{AB4C05F6-EBFE-45F4-9152-F1F2A7425254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15067F1E-3845-4F26-A23D-01E16D823127}" type="pres">
      <dgm:prSet presAssocID="{AB4C05F6-EBFE-45F4-9152-F1F2A7425254}" presName="connTx" presStyleLbl="parChTrans1D2" presStyleIdx="3" presStyleCnt="6"/>
      <dgm:spPr/>
      <dgm:t>
        <a:bodyPr/>
        <a:lstStyle/>
        <a:p>
          <a:endParaRPr lang="ru-RU"/>
        </a:p>
      </dgm:t>
    </dgm:pt>
    <dgm:pt modelId="{325C2D66-289E-49F9-94B5-36A9356AA4B3}" type="pres">
      <dgm:prSet presAssocID="{C890BEBE-5810-412D-A279-D27AA361D25B}" presName="root2" presStyleCnt="0"/>
      <dgm:spPr/>
      <dgm:t>
        <a:bodyPr/>
        <a:lstStyle/>
        <a:p>
          <a:endParaRPr lang="ru-RU"/>
        </a:p>
      </dgm:t>
    </dgm:pt>
    <dgm:pt modelId="{FC000982-6AAE-4030-95AD-1E2ED79DC1B8}" type="pres">
      <dgm:prSet presAssocID="{C890BEBE-5810-412D-A279-D27AA361D25B}" presName="LevelTwoTextNode" presStyleLbl="node2" presStyleIdx="3" presStyleCnt="6" custScaleX="2575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65E347-D077-40CE-B6E7-ADE295CFC0BF}" type="pres">
      <dgm:prSet presAssocID="{C890BEBE-5810-412D-A279-D27AA361D25B}" presName="level3hierChild" presStyleCnt="0"/>
      <dgm:spPr/>
      <dgm:t>
        <a:bodyPr/>
        <a:lstStyle/>
        <a:p>
          <a:endParaRPr lang="ru-RU"/>
        </a:p>
      </dgm:t>
    </dgm:pt>
    <dgm:pt modelId="{B06353C2-CD18-421D-BDD9-EB3279ED327E}" type="pres">
      <dgm:prSet presAssocID="{323C81F8-B58E-4060-8C54-437457B38585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573C07C7-1965-47E3-B5FE-E0ACC2FE7D07}" type="pres">
      <dgm:prSet presAssocID="{323C81F8-B58E-4060-8C54-437457B38585}" presName="connTx" presStyleLbl="parChTrans1D2" presStyleIdx="4" presStyleCnt="6"/>
      <dgm:spPr/>
      <dgm:t>
        <a:bodyPr/>
        <a:lstStyle/>
        <a:p>
          <a:endParaRPr lang="ru-RU"/>
        </a:p>
      </dgm:t>
    </dgm:pt>
    <dgm:pt modelId="{F350E0E9-A36E-4F2B-8D3A-C69465F251EB}" type="pres">
      <dgm:prSet presAssocID="{24B56ACC-2990-4495-8598-43C0DB2EF8AD}" presName="root2" presStyleCnt="0"/>
      <dgm:spPr/>
      <dgm:t>
        <a:bodyPr/>
        <a:lstStyle/>
        <a:p>
          <a:endParaRPr lang="ru-RU"/>
        </a:p>
      </dgm:t>
    </dgm:pt>
    <dgm:pt modelId="{DCB232B8-1F21-405F-8750-D62DF356EF65}" type="pres">
      <dgm:prSet presAssocID="{24B56ACC-2990-4495-8598-43C0DB2EF8AD}" presName="LevelTwoTextNode" presStyleLbl="node2" presStyleIdx="4" presStyleCnt="6" custScaleX="2575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D6431C-EB91-40C8-8B35-74F35B170466}" type="pres">
      <dgm:prSet presAssocID="{24B56ACC-2990-4495-8598-43C0DB2EF8AD}" presName="level3hierChild" presStyleCnt="0"/>
      <dgm:spPr/>
      <dgm:t>
        <a:bodyPr/>
        <a:lstStyle/>
        <a:p>
          <a:endParaRPr lang="ru-RU"/>
        </a:p>
      </dgm:t>
    </dgm:pt>
    <dgm:pt modelId="{20122F92-F622-4357-8592-3604B0E25D18}" type="pres">
      <dgm:prSet presAssocID="{24B55A0C-D2F0-4A2E-9177-6B6CBCF38475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EFB6E3F0-7CFB-49B7-8B16-BF270189AA28}" type="pres">
      <dgm:prSet presAssocID="{24B55A0C-D2F0-4A2E-9177-6B6CBCF38475}" presName="connTx" presStyleLbl="parChTrans1D2" presStyleIdx="5" presStyleCnt="6"/>
      <dgm:spPr/>
      <dgm:t>
        <a:bodyPr/>
        <a:lstStyle/>
        <a:p>
          <a:endParaRPr lang="ru-RU"/>
        </a:p>
      </dgm:t>
    </dgm:pt>
    <dgm:pt modelId="{8A1942E6-8C43-4E4E-BBF1-276B85D7E358}" type="pres">
      <dgm:prSet presAssocID="{8D6EE067-6624-4BFF-8337-8171D8F857A4}" presName="root2" presStyleCnt="0"/>
      <dgm:spPr/>
    </dgm:pt>
    <dgm:pt modelId="{112AD253-557C-4C59-A45A-96EBB20F6DC2}" type="pres">
      <dgm:prSet presAssocID="{8D6EE067-6624-4BFF-8337-8171D8F857A4}" presName="LevelTwoTextNode" presStyleLbl="node2" presStyleIdx="5" presStyleCnt="6" custScaleX="2575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95AB26-416F-4804-BB0E-E13798F32FDE}" type="pres">
      <dgm:prSet presAssocID="{8D6EE067-6624-4BFF-8337-8171D8F857A4}" presName="level3hierChild" presStyleCnt="0"/>
      <dgm:spPr/>
    </dgm:pt>
  </dgm:ptLst>
  <dgm:cxnLst>
    <dgm:cxn modelId="{60A1F4D5-5F6B-4A10-A150-886E93A6BEAB}" type="presOf" srcId="{323C81F8-B58E-4060-8C54-437457B38585}" destId="{573C07C7-1965-47E3-B5FE-E0ACC2FE7D07}" srcOrd="1" destOrd="0" presId="urn:microsoft.com/office/officeart/2008/layout/HorizontalMultiLevelHierarchy"/>
    <dgm:cxn modelId="{252BC957-499D-4AA4-A219-D412B037F3B7}" type="presOf" srcId="{4E0FD4A2-E7EA-4E2A-BB03-49D6DEF94311}" destId="{A1FCC1B3-1405-430F-A120-0F3C4563011E}" srcOrd="0" destOrd="0" presId="urn:microsoft.com/office/officeart/2008/layout/HorizontalMultiLevelHierarchy"/>
    <dgm:cxn modelId="{E5DDBCC3-6816-42C8-BC1A-9A144AAFC9E9}" srcId="{3BFBB4AA-3EF2-4E53-9D8E-6A36CF455E7C}" destId="{C890BEBE-5810-412D-A279-D27AA361D25B}" srcOrd="3" destOrd="0" parTransId="{AB4C05F6-EBFE-45F4-9152-F1F2A7425254}" sibTransId="{B928120D-B12B-4CBB-ADF7-2C85D07014DC}"/>
    <dgm:cxn modelId="{394AE608-B300-46A8-81B4-65A2E7D3693D}" type="presOf" srcId="{3BFBB4AA-3EF2-4E53-9D8E-6A36CF455E7C}" destId="{4C924851-7C3D-4915-AB16-EE81FD2C9E4C}" srcOrd="0" destOrd="0" presId="urn:microsoft.com/office/officeart/2008/layout/HorizontalMultiLevelHierarchy"/>
    <dgm:cxn modelId="{DE5EFC0D-0502-4496-95C7-9D189E260E16}" srcId="{3BFBB4AA-3EF2-4E53-9D8E-6A36CF455E7C}" destId="{DAA0976A-A5A5-4A9E-AA7C-20BD810B772D}" srcOrd="1" destOrd="0" parTransId="{D5389EE7-FCFD-42B8-9806-F9C33F3E0325}" sibTransId="{236430EE-C6E8-4D97-92F8-0D96EBACEB1D}"/>
    <dgm:cxn modelId="{D176A8BD-4387-406B-8561-390CE640F23D}" type="presOf" srcId="{24B56ACC-2990-4495-8598-43C0DB2EF8AD}" destId="{DCB232B8-1F21-405F-8750-D62DF356EF65}" srcOrd="0" destOrd="0" presId="urn:microsoft.com/office/officeart/2008/layout/HorizontalMultiLevelHierarchy"/>
    <dgm:cxn modelId="{7D335AA8-B9D8-482C-A4AF-B4004DCF2E83}" type="presOf" srcId="{D5389EE7-FCFD-42B8-9806-F9C33F3E0325}" destId="{ADC6FE96-A32A-4821-9011-CE696FFFE27C}" srcOrd="1" destOrd="0" presId="urn:microsoft.com/office/officeart/2008/layout/HorizontalMultiLevelHierarchy"/>
    <dgm:cxn modelId="{CF356537-44C7-4C67-AC5F-CBA978074ADD}" type="presOf" srcId="{5DC77A78-D02D-4B71-98D1-FB6A52DB04A4}" destId="{82E7C4D6-FD6A-45FF-80F3-026DA6F87BD4}" srcOrd="0" destOrd="0" presId="urn:microsoft.com/office/officeart/2008/layout/HorizontalMultiLevelHierarchy"/>
    <dgm:cxn modelId="{7523EA6F-58AB-4161-B4B5-61CBE6AAB473}" type="presOf" srcId="{5B71E966-650E-4E2C-9A57-A423627BE791}" destId="{66B590F5-F1AA-4C2D-BFCC-7AE9BAED4ACC}" srcOrd="0" destOrd="0" presId="urn:microsoft.com/office/officeart/2008/layout/HorizontalMultiLevelHierarchy"/>
    <dgm:cxn modelId="{14BDBE04-90E3-4420-85D7-5C09592A406D}" type="presOf" srcId="{AB4C05F6-EBFE-45F4-9152-F1F2A7425254}" destId="{8461D5F5-AC90-435C-9867-305157574E4C}" srcOrd="0" destOrd="0" presId="urn:microsoft.com/office/officeart/2008/layout/HorizontalMultiLevelHierarchy"/>
    <dgm:cxn modelId="{982D4571-97CA-4F36-8362-11FB4EE1D2A8}" type="presOf" srcId="{24B55A0C-D2F0-4A2E-9177-6B6CBCF38475}" destId="{20122F92-F622-4357-8592-3604B0E25D18}" srcOrd="0" destOrd="0" presId="urn:microsoft.com/office/officeart/2008/layout/HorizontalMultiLevelHierarchy"/>
    <dgm:cxn modelId="{2DE74DA5-4663-4B74-BEC4-039504554B7C}" type="presOf" srcId="{DAA0976A-A5A5-4A9E-AA7C-20BD810B772D}" destId="{115AFC32-3A86-4D5D-8911-A33142071791}" srcOrd="0" destOrd="0" presId="urn:microsoft.com/office/officeart/2008/layout/HorizontalMultiLevelHierarchy"/>
    <dgm:cxn modelId="{43EDC021-377F-4A5D-A100-ED65B50D107D}" type="presOf" srcId="{4717FDE4-F3A5-4EC8-BEE8-06BFC7538132}" destId="{5CEDE658-C83B-48D4-B464-8578BECEEB31}" srcOrd="1" destOrd="0" presId="urn:microsoft.com/office/officeart/2008/layout/HorizontalMultiLevelHierarchy"/>
    <dgm:cxn modelId="{89F4C4B8-97ED-4D59-9730-755965777A03}" type="presOf" srcId="{8D6EE067-6624-4BFF-8337-8171D8F857A4}" destId="{112AD253-557C-4C59-A45A-96EBB20F6DC2}" srcOrd="0" destOrd="0" presId="urn:microsoft.com/office/officeart/2008/layout/HorizontalMultiLevelHierarchy"/>
    <dgm:cxn modelId="{4DE7B74A-6A5E-4056-95C3-DE07CA59980B}" type="presOf" srcId="{C890BEBE-5810-412D-A279-D27AA361D25B}" destId="{FC000982-6AAE-4030-95AD-1E2ED79DC1B8}" srcOrd="0" destOrd="0" presId="urn:microsoft.com/office/officeart/2008/layout/HorizontalMultiLevelHierarchy"/>
    <dgm:cxn modelId="{283C187F-081E-48D5-8749-CB35A8B5152E}" srcId="{3BFBB4AA-3EF2-4E53-9D8E-6A36CF455E7C}" destId="{24B56ACC-2990-4495-8598-43C0DB2EF8AD}" srcOrd="4" destOrd="0" parTransId="{323C81F8-B58E-4060-8C54-437457B38585}" sibTransId="{FB25AE1B-F70E-4B51-9A35-FED46BBB6AA1}"/>
    <dgm:cxn modelId="{EADD3FD6-2695-4B11-B224-DFD92E4706AF}" srcId="{3BFBB4AA-3EF2-4E53-9D8E-6A36CF455E7C}" destId="{153CFC7B-8B4C-4BAF-8BCC-090532785019}" srcOrd="2" destOrd="0" parTransId="{4717FDE4-F3A5-4EC8-BEE8-06BFC7538132}" sibTransId="{2103BA7E-881E-45D5-9B9D-AF6EA97FACAB}"/>
    <dgm:cxn modelId="{6D019C97-5B8E-47FF-A457-CE32CB9EBEE3}" type="presOf" srcId="{153CFC7B-8B4C-4BAF-8BCC-090532785019}" destId="{1C2D56D9-69D4-471A-988B-C2CDC18F0F65}" srcOrd="0" destOrd="0" presId="urn:microsoft.com/office/officeart/2008/layout/HorizontalMultiLevelHierarchy"/>
    <dgm:cxn modelId="{8EEC7E1E-1C7D-4F01-BA91-DAD2E0B15A86}" type="presOf" srcId="{323C81F8-B58E-4060-8C54-437457B38585}" destId="{B06353C2-CD18-421D-BDD9-EB3279ED327E}" srcOrd="0" destOrd="0" presId="urn:microsoft.com/office/officeart/2008/layout/HorizontalMultiLevelHierarchy"/>
    <dgm:cxn modelId="{C7E4D3C4-27D1-4633-A46A-7BEC89B910EC}" type="presOf" srcId="{24B55A0C-D2F0-4A2E-9177-6B6CBCF38475}" destId="{EFB6E3F0-7CFB-49B7-8B16-BF270189AA28}" srcOrd="1" destOrd="0" presId="urn:microsoft.com/office/officeart/2008/layout/HorizontalMultiLevelHierarchy"/>
    <dgm:cxn modelId="{6D4832F2-D1FB-49EF-A758-C0FD2C9632B6}" srcId="{5DC77A78-D02D-4B71-98D1-FB6A52DB04A4}" destId="{3BFBB4AA-3EF2-4E53-9D8E-6A36CF455E7C}" srcOrd="0" destOrd="0" parTransId="{C97C84A6-8535-4184-BDA5-6E781CF4DC2D}" sibTransId="{DCEB57A3-0EAF-4DC2-9149-08656F0836DF}"/>
    <dgm:cxn modelId="{5B6D4096-0001-4CCC-BB7F-7C386C00E7B1}" srcId="{3BFBB4AA-3EF2-4E53-9D8E-6A36CF455E7C}" destId="{4E0FD4A2-E7EA-4E2A-BB03-49D6DEF94311}" srcOrd="0" destOrd="0" parTransId="{5B71E966-650E-4E2C-9A57-A423627BE791}" sibTransId="{10F8988A-9523-49D9-8747-92078A7774E3}"/>
    <dgm:cxn modelId="{7A837D45-3965-4EAA-83A5-5190DE068E40}" srcId="{3BFBB4AA-3EF2-4E53-9D8E-6A36CF455E7C}" destId="{8D6EE067-6624-4BFF-8337-8171D8F857A4}" srcOrd="5" destOrd="0" parTransId="{24B55A0C-D2F0-4A2E-9177-6B6CBCF38475}" sibTransId="{C5E90898-F343-4D23-ACB5-AAC46379CAF1}"/>
    <dgm:cxn modelId="{313A6F54-A39C-4D10-8B07-7C1F1F16A00D}" type="presOf" srcId="{D5389EE7-FCFD-42B8-9806-F9C33F3E0325}" destId="{B72B4929-A3F0-4A84-A926-C2913F6A8D03}" srcOrd="0" destOrd="0" presId="urn:microsoft.com/office/officeart/2008/layout/HorizontalMultiLevelHierarchy"/>
    <dgm:cxn modelId="{3533624E-2EA2-4870-9A9D-954DECD6A212}" type="presOf" srcId="{AB4C05F6-EBFE-45F4-9152-F1F2A7425254}" destId="{15067F1E-3845-4F26-A23D-01E16D823127}" srcOrd="1" destOrd="0" presId="urn:microsoft.com/office/officeart/2008/layout/HorizontalMultiLevelHierarchy"/>
    <dgm:cxn modelId="{A9D234B3-C8EC-4187-BEBD-48A8FE81DE69}" type="presOf" srcId="{4717FDE4-F3A5-4EC8-BEE8-06BFC7538132}" destId="{C17C5302-7298-4E29-865A-6E1ADAE91F21}" srcOrd="0" destOrd="0" presId="urn:microsoft.com/office/officeart/2008/layout/HorizontalMultiLevelHierarchy"/>
    <dgm:cxn modelId="{03FF0840-B3F9-4FF1-8764-81BA11F3F041}" type="presOf" srcId="{5B71E966-650E-4E2C-9A57-A423627BE791}" destId="{B159C62B-55C7-4438-AD49-4526DA9ABBCE}" srcOrd="1" destOrd="0" presId="urn:microsoft.com/office/officeart/2008/layout/HorizontalMultiLevelHierarchy"/>
    <dgm:cxn modelId="{BC2EA0AB-3B69-4563-8197-3B18F0E75657}" type="presParOf" srcId="{82E7C4D6-FD6A-45FF-80F3-026DA6F87BD4}" destId="{E138D211-9158-46B3-982A-D1B1540E648E}" srcOrd="0" destOrd="0" presId="urn:microsoft.com/office/officeart/2008/layout/HorizontalMultiLevelHierarchy"/>
    <dgm:cxn modelId="{E81E8117-EE53-4D32-BF40-5985F0F79D71}" type="presParOf" srcId="{E138D211-9158-46B3-982A-D1B1540E648E}" destId="{4C924851-7C3D-4915-AB16-EE81FD2C9E4C}" srcOrd="0" destOrd="0" presId="urn:microsoft.com/office/officeart/2008/layout/HorizontalMultiLevelHierarchy"/>
    <dgm:cxn modelId="{D2FFAD5D-3919-45C7-A6CC-52A11BB23C82}" type="presParOf" srcId="{E138D211-9158-46B3-982A-D1B1540E648E}" destId="{DFCA5926-1452-4B0F-8D3C-595764D0D509}" srcOrd="1" destOrd="0" presId="urn:microsoft.com/office/officeart/2008/layout/HorizontalMultiLevelHierarchy"/>
    <dgm:cxn modelId="{8141F0AC-593E-417F-AEA5-3AC7010A77CF}" type="presParOf" srcId="{DFCA5926-1452-4B0F-8D3C-595764D0D509}" destId="{66B590F5-F1AA-4C2D-BFCC-7AE9BAED4ACC}" srcOrd="0" destOrd="0" presId="urn:microsoft.com/office/officeart/2008/layout/HorizontalMultiLevelHierarchy"/>
    <dgm:cxn modelId="{D2E88051-280E-42D0-B812-87FF0EEB4E53}" type="presParOf" srcId="{66B590F5-F1AA-4C2D-BFCC-7AE9BAED4ACC}" destId="{B159C62B-55C7-4438-AD49-4526DA9ABBCE}" srcOrd="0" destOrd="0" presId="urn:microsoft.com/office/officeart/2008/layout/HorizontalMultiLevelHierarchy"/>
    <dgm:cxn modelId="{A5BBC06C-F45E-443E-B873-BBEAA0C41711}" type="presParOf" srcId="{DFCA5926-1452-4B0F-8D3C-595764D0D509}" destId="{5C53E6F8-7894-4DA4-B654-71123DC6D54B}" srcOrd="1" destOrd="0" presId="urn:microsoft.com/office/officeart/2008/layout/HorizontalMultiLevelHierarchy"/>
    <dgm:cxn modelId="{4B48255A-FB66-41CA-8BFD-548D48320F24}" type="presParOf" srcId="{5C53E6F8-7894-4DA4-B654-71123DC6D54B}" destId="{A1FCC1B3-1405-430F-A120-0F3C4563011E}" srcOrd="0" destOrd="0" presId="urn:microsoft.com/office/officeart/2008/layout/HorizontalMultiLevelHierarchy"/>
    <dgm:cxn modelId="{14FC56E6-09D7-4F74-B8AE-775F3DD4F0B3}" type="presParOf" srcId="{5C53E6F8-7894-4DA4-B654-71123DC6D54B}" destId="{963BE6AA-F6B2-49E5-9F0A-BA47B9006BA2}" srcOrd="1" destOrd="0" presId="urn:microsoft.com/office/officeart/2008/layout/HorizontalMultiLevelHierarchy"/>
    <dgm:cxn modelId="{11B11136-B2A9-4370-BAFE-869D195CB8A0}" type="presParOf" srcId="{DFCA5926-1452-4B0F-8D3C-595764D0D509}" destId="{B72B4929-A3F0-4A84-A926-C2913F6A8D03}" srcOrd="2" destOrd="0" presId="urn:microsoft.com/office/officeart/2008/layout/HorizontalMultiLevelHierarchy"/>
    <dgm:cxn modelId="{AD33BAB8-33EF-4B0C-9543-EEE30BAB9386}" type="presParOf" srcId="{B72B4929-A3F0-4A84-A926-C2913F6A8D03}" destId="{ADC6FE96-A32A-4821-9011-CE696FFFE27C}" srcOrd="0" destOrd="0" presId="urn:microsoft.com/office/officeart/2008/layout/HorizontalMultiLevelHierarchy"/>
    <dgm:cxn modelId="{7D4D7360-1966-4A6D-9E85-6CC1B15CFEE2}" type="presParOf" srcId="{DFCA5926-1452-4B0F-8D3C-595764D0D509}" destId="{E16836AF-2578-4C31-BE48-DDFDCF194CC5}" srcOrd="3" destOrd="0" presId="urn:microsoft.com/office/officeart/2008/layout/HorizontalMultiLevelHierarchy"/>
    <dgm:cxn modelId="{CF9D6555-01B0-4EA1-8D16-13DE222AA12C}" type="presParOf" srcId="{E16836AF-2578-4C31-BE48-DDFDCF194CC5}" destId="{115AFC32-3A86-4D5D-8911-A33142071791}" srcOrd="0" destOrd="0" presId="urn:microsoft.com/office/officeart/2008/layout/HorizontalMultiLevelHierarchy"/>
    <dgm:cxn modelId="{F4D78927-1149-4DBD-B77F-0A224730D6F7}" type="presParOf" srcId="{E16836AF-2578-4C31-BE48-DDFDCF194CC5}" destId="{4C4708C0-1115-4C9C-9963-1923CAA2A284}" srcOrd="1" destOrd="0" presId="urn:microsoft.com/office/officeart/2008/layout/HorizontalMultiLevelHierarchy"/>
    <dgm:cxn modelId="{70BADC3D-029D-4F59-BD46-46AB780445B8}" type="presParOf" srcId="{DFCA5926-1452-4B0F-8D3C-595764D0D509}" destId="{C17C5302-7298-4E29-865A-6E1ADAE91F21}" srcOrd="4" destOrd="0" presId="urn:microsoft.com/office/officeart/2008/layout/HorizontalMultiLevelHierarchy"/>
    <dgm:cxn modelId="{388DC305-B36C-463E-9CD6-80F2F697FAAC}" type="presParOf" srcId="{C17C5302-7298-4E29-865A-6E1ADAE91F21}" destId="{5CEDE658-C83B-48D4-B464-8578BECEEB31}" srcOrd="0" destOrd="0" presId="urn:microsoft.com/office/officeart/2008/layout/HorizontalMultiLevelHierarchy"/>
    <dgm:cxn modelId="{24C5A457-AF8B-454A-8D41-953CEA3E9FAF}" type="presParOf" srcId="{DFCA5926-1452-4B0F-8D3C-595764D0D509}" destId="{6C4D8545-51DC-4627-9B7A-00E9A6FAD3B4}" srcOrd="5" destOrd="0" presId="urn:microsoft.com/office/officeart/2008/layout/HorizontalMultiLevelHierarchy"/>
    <dgm:cxn modelId="{D38C7CF8-03DD-40BA-8EC8-924E0764CC3A}" type="presParOf" srcId="{6C4D8545-51DC-4627-9B7A-00E9A6FAD3B4}" destId="{1C2D56D9-69D4-471A-988B-C2CDC18F0F65}" srcOrd="0" destOrd="0" presId="urn:microsoft.com/office/officeart/2008/layout/HorizontalMultiLevelHierarchy"/>
    <dgm:cxn modelId="{0E5CF199-4F8D-4511-A711-0AF05B43A1FF}" type="presParOf" srcId="{6C4D8545-51DC-4627-9B7A-00E9A6FAD3B4}" destId="{01330AFD-7D70-418F-AB47-69AE8E09CFD0}" srcOrd="1" destOrd="0" presId="urn:microsoft.com/office/officeart/2008/layout/HorizontalMultiLevelHierarchy"/>
    <dgm:cxn modelId="{DC67C4A3-0785-4342-8698-7FD95D124916}" type="presParOf" srcId="{DFCA5926-1452-4B0F-8D3C-595764D0D509}" destId="{8461D5F5-AC90-435C-9867-305157574E4C}" srcOrd="6" destOrd="0" presId="urn:microsoft.com/office/officeart/2008/layout/HorizontalMultiLevelHierarchy"/>
    <dgm:cxn modelId="{4A3F8FD1-3476-4E9E-ABDA-1875CA2CB7AA}" type="presParOf" srcId="{8461D5F5-AC90-435C-9867-305157574E4C}" destId="{15067F1E-3845-4F26-A23D-01E16D823127}" srcOrd="0" destOrd="0" presId="urn:microsoft.com/office/officeart/2008/layout/HorizontalMultiLevelHierarchy"/>
    <dgm:cxn modelId="{480B351A-3381-4821-805D-E4FDB6BB133F}" type="presParOf" srcId="{DFCA5926-1452-4B0F-8D3C-595764D0D509}" destId="{325C2D66-289E-49F9-94B5-36A9356AA4B3}" srcOrd="7" destOrd="0" presId="urn:microsoft.com/office/officeart/2008/layout/HorizontalMultiLevelHierarchy"/>
    <dgm:cxn modelId="{E94CA55D-ADDA-4FCF-ABC7-019F43AB3F95}" type="presParOf" srcId="{325C2D66-289E-49F9-94B5-36A9356AA4B3}" destId="{FC000982-6AAE-4030-95AD-1E2ED79DC1B8}" srcOrd="0" destOrd="0" presId="urn:microsoft.com/office/officeart/2008/layout/HorizontalMultiLevelHierarchy"/>
    <dgm:cxn modelId="{4B6C0608-DABF-447B-9816-BEFA8EEB142B}" type="presParOf" srcId="{325C2D66-289E-49F9-94B5-36A9356AA4B3}" destId="{1365E347-D077-40CE-B6E7-ADE295CFC0BF}" srcOrd="1" destOrd="0" presId="urn:microsoft.com/office/officeart/2008/layout/HorizontalMultiLevelHierarchy"/>
    <dgm:cxn modelId="{9F573494-58F4-429F-9039-1F8E8E617ADB}" type="presParOf" srcId="{DFCA5926-1452-4B0F-8D3C-595764D0D509}" destId="{B06353C2-CD18-421D-BDD9-EB3279ED327E}" srcOrd="8" destOrd="0" presId="urn:microsoft.com/office/officeart/2008/layout/HorizontalMultiLevelHierarchy"/>
    <dgm:cxn modelId="{9F39B95E-D2A7-4A31-B54A-974F8F0A1E8C}" type="presParOf" srcId="{B06353C2-CD18-421D-BDD9-EB3279ED327E}" destId="{573C07C7-1965-47E3-B5FE-E0ACC2FE7D07}" srcOrd="0" destOrd="0" presId="urn:microsoft.com/office/officeart/2008/layout/HorizontalMultiLevelHierarchy"/>
    <dgm:cxn modelId="{AEA48136-134B-4741-B5EA-C4700F386BD4}" type="presParOf" srcId="{DFCA5926-1452-4B0F-8D3C-595764D0D509}" destId="{F350E0E9-A36E-4F2B-8D3A-C69465F251EB}" srcOrd="9" destOrd="0" presId="urn:microsoft.com/office/officeart/2008/layout/HorizontalMultiLevelHierarchy"/>
    <dgm:cxn modelId="{BC56A996-FB50-4881-822B-6C698019F0E3}" type="presParOf" srcId="{F350E0E9-A36E-4F2B-8D3A-C69465F251EB}" destId="{DCB232B8-1F21-405F-8750-D62DF356EF65}" srcOrd="0" destOrd="0" presId="urn:microsoft.com/office/officeart/2008/layout/HorizontalMultiLevelHierarchy"/>
    <dgm:cxn modelId="{BD380B28-97B7-4E3F-98C4-1E64C604CD07}" type="presParOf" srcId="{F350E0E9-A36E-4F2B-8D3A-C69465F251EB}" destId="{B3D6431C-EB91-40C8-8B35-74F35B170466}" srcOrd="1" destOrd="0" presId="urn:microsoft.com/office/officeart/2008/layout/HorizontalMultiLevelHierarchy"/>
    <dgm:cxn modelId="{09DFE4E1-6A77-49FA-A94C-E4AEF1D61302}" type="presParOf" srcId="{DFCA5926-1452-4B0F-8D3C-595764D0D509}" destId="{20122F92-F622-4357-8592-3604B0E25D18}" srcOrd="10" destOrd="0" presId="urn:microsoft.com/office/officeart/2008/layout/HorizontalMultiLevelHierarchy"/>
    <dgm:cxn modelId="{DE3A9EC7-C277-414A-B280-FC482399DDAB}" type="presParOf" srcId="{20122F92-F622-4357-8592-3604B0E25D18}" destId="{EFB6E3F0-7CFB-49B7-8B16-BF270189AA28}" srcOrd="0" destOrd="0" presId="urn:microsoft.com/office/officeart/2008/layout/HorizontalMultiLevelHierarchy"/>
    <dgm:cxn modelId="{D0E7B79F-AA15-400A-B0FF-D3AFC08F6DAD}" type="presParOf" srcId="{DFCA5926-1452-4B0F-8D3C-595764D0D509}" destId="{8A1942E6-8C43-4E4E-BBF1-276B85D7E358}" srcOrd="11" destOrd="0" presId="urn:microsoft.com/office/officeart/2008/layout/HorizontalMultiLevelHierarchy"/>
    <dgm:cxn modelId="{E1368A36-BEAE-4AAD-ADAA-A7EF3030721B}" type="presParOf" srcId="{8A1942E6-8C43-4E4E-BBF1-276B85D7E358}" destId="{112AD253-557C-4C59-A45A-96EBB20F6DC2}" srcOrd="0" destOrd="0" presId="urn:microsoft.com/office/officeart/2008/layout/HorizontalMultiLevelHierarchy"/>
    <dgm:cxn modelId="{439537C8-976B-4ECA-97AA-F3E4D60BC01A}" type="presParOf" srcId="{8A1942E6-8C43-4E4E-BBF1-276B85D7E358}" destId="{6295AB26-416F-4804-BB0E-E13798F32FD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C77A78-D02D-4B71-98D1-FB6A52DB04A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BFBB4AA-3EF2-4E53-9D8E-6A36CF455E7C}">
      <dgm:prSet phldrT="[Текст]" custT="1"/>
      <dgm:spPr/>
      <dgm:t>
        <a:bodyPr/>
        <a:lstStyle/>
        <a:p>
          <a:r>
            <a:rPr lang="ru-RU" sz="2800" b="1" i="0" dirty="0" smtClean="0">
              <a:latin typeface="Times New Roman" pitchFamily="18" charset="0"/>
              <a:cs typeface="Times New Roman" pitchFamily="18" charset="0"/>
            </a:rPr>
            <a:t>Коррекционные технологии</a:t>
          </a:r>
          <a:endParaRPr lang="ru-RU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C97C84A6-8535-4184-BDA5-6E781CF4DC2D}" type="parTrans" cxnId="{6D4832F2-D1FB-49EF-A758-C0FD2C9632B6}">
      <dgm:prSet/>
      <dgm:spPr/>
      <dgm:t>
        <a:bodyPr/>
        <a:lstStyle/>
        <a:p>
          <a:endParaRPr lang="ru-RU"/>
        </a:p>
      </dgm:t>
    </dgm:pt>
    <dgm:pt modelId="{DCEB57A3-0EAF-4DC2-9149-08656F0836DF}" type="sibTrans" cxnId="{6D4832F2-D1FB-49EF-A758-C0FD2C9632B6}">
      <dgm:prSet/>
      <dgm:spPr/>
      <dgm:t>
        <a:bodyPr/>
        <a:lstStyle/>
        <a:p>
          <a:endParaRPr lang="ru-RU"/>
        </a:p>
      </dgm:t>
    </dgm:pt>
    <dgm:pt modelId="{4E0FD4A2-E7EA-4E2A-BB03-49D6DEF94311}">
      <dgm:prSet phldrT="[Текст]" custT="1"/>
      <dgm:spPr/>
      <dgm:t>
        <a:bodyPr/>
        <a:lstStyle/>
        <a:p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Арттерапия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B71E966-650E-4E2C-9A57-A423627BE791}" type="parTrans" cxnId="{5B6D4096-0001-4CCC-BB7F-7C386C00E7B1}">
      <dgm:prSet/>
      <dgm:spPr/>
      <dgm:t>
        <a:bodyPr/>
        <a:lstStyle/>
        <a:p>
          <a:endParaRPr lang="ru-RU"/>
        </a:p>
      </dgm:t>
    </dgm:pt>
    <dgm:pt modelId="{10F8988A-9523-49D9-8747-92078A7774E3}" type="sibTrans" cxnId="{5B6D4096-0001-4CCC-BB7F-7C386C00E7B1}">
      <dgm:prSet/>
      <dgm:spPr/>
      <dgm:t>
        <a:bodyPr/>
        <a:lstStyle/>
        <a:p>
          <a:endParaRPr lang="ru-RU"/>
        </a:p>
      </dgm:t>
    </dgm:pt>
    <dgm:pt modelId="{153CFC7B-8B4C-4BAF-8BCC-090532785019}">
      <dgm:prSet phldrT="[Текст]" custT="1"/>
      <dgm:spPr/>
      <dgm:t>
        <a:bodyPr/>
        <a:lstStyle/>
        <a:p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Сказкотерапия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717FDE4-F3A5-4EC8-BEE8-06BFC7538132}" type="parTrans" cxnId="{EADD3FD6-2695-4B11-B224-DFD92E4706A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103BA7E-881E-45D5-9B9D-AF6EA97FACAB}" type="sibTrans" cxnId="{EADD3FD6-2695-4B11-B224-DFD92E4706AF}">
      <dgm:prSet/>
      <dgm:spPr/>
      <dgm:t>
        <a:bodyPr/>
        <a:lstStyle/>
        <a:p>
          <a:endParaRPr lang="ru-RU"/>
        </a:p>
      </dgm:t>
    </dgm:pt>
    <dgm:pt modelId="{DAA0976A-A5A5-4A9E-AA7C-20BD810B772D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Технологии музыкального воздействия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5389EE7-FCFD-42B8-9806-F9C33F3E0325}" type="parTrans" cxnId="{DE5EFC0D-0502-4496-95C7-9D189E260E1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36430EE-C6E8-4D97-92F8-0D96EBACEB1D}" type="sibTrans" cxnId="{DE5EFC0D-0502-4496-95C7-9D189E260E16}">
      <dgm:prSet/>
      <dgm:spPr/>
      <dgm:t>
        <a:bodyPr/>
        <a:lstStyle/>
        <a:p>
          <a:endParaRPr lang="ru-RU"/>
        </a:p>
      </dgm:t>
    </dgm:pt>
    <dgm:pt modelId="{C890BEBE-5810-412D-A279-D27AA361D25B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Технологии воздействия цветом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B4C05F6-EBFE-45F4-9152-F1F2A7425254}" type="parTrans" cxnId="{E5DDBCC3-6816-42C8-BC1A-9A144AAFC9E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28120D-B12B-4CBB-ADF7-2C85D07014DC}" type="sibTrans" cxnId="{E5DDBCC3-6816-42C8-BC1A-9A144AAFC9E9}">
      <dgm:prSet/>
      <dgm:spPr/>
      <dgm:t>
        <a:bodyPr/>
        <a:lstStyle/>
        <a:p>
          <a:endParaRPr lang="ru-RU"/>
        </a:p>
      </dgm:t>
    </dgm:pt>
    <dgm:pt modelId="{24B56ACC-2990-4495-8598-43C0DB2EF8AD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Технологии коррекции поведения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23C81F8-B58E-4060-8C54-437457B38585}" type="parTrans" cxnId="{283C187F-081E-48D5-8749-CB35A8B5152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25AE1B-F70E-4B51-9A35-FED46BBB6AA1}" type="sibTrans" cxnId="{283C187F-081E-48D5-8749-CB35A8B5152E}">
      <dgm:prSet/>
      <dgm:spPr/>
      <dgm:t>
        <a:bodyPr/>
        <a:lstStyle/>
        <a:p>
          <a:endParaRPr lang="ru-RU"/>
        </a:p>
      </dgm:t>
    </dgm:pt>
    <dgm:pt modelId="{82E7C4D6-FD6A-45FF-80F3-026DA6F87BD4}" type="pres">
      <dgm:prSet presAssocID="{5DC77A78-D02D-4B71-98D1-FB6A52DB04A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38D211-9158-46B3-982A-D1B1540E648E}" type="pres">
      <dgm:prSet presAssocID="{3BFBB4AA-3EF2-4E53-9D8E-6A36CF455E7C}" presName="root1" presStyleCnt="0"/>
      <dgm:spPr/>
      <dgm:t>
        <a:bodyPr/>
        <a:lstStyle/>
        <a:p>
          <a:endParaRPr lang="ru-RU"/>
        </a:p>
      </dgm:t>
    </dgm:pt>
    <dgm:pt modelId="{4C924851-7C3D-4915-AB16-EE81FD2C9E4C}" type="pres">
      <dgm:prSet presAssocID="{3BFBB4AA-3EF2-4E53-9D8E-6A36CF455E7C}" presName="LevelOneTextNode" presStyleLbl="node0" presStyleIdx="0" presStyleCnt="1" custScaleX="270887" custScaleY="150459" custLinFactX="-4282" custLinFactNeighborX="-100000" custLinFactNeighborY="-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CA5926-1452-4B0F-8D3C-595764D0D509}" type="pres">
      <dgm:prSet presAssocID="{3BFBB4AA-3EF2-4E53-9D8E-6A36CF455E7C}" presName="level2hierChild" presStyleCnt="0"/>
      <dgm:spPr/>
      <dgm:t>
        <a:bodyPr/>
        <a:lstStyle/>
        <a:p>
          <a:endParaRPr lang="ru-RU"/>
        </a:p>
      </dgm:t>
    </dgm:pt>
    <dgm:pt modelId="{66B590F5-F1AA-4C2D-BFCC-7AE9BAED4ACC}" type="pres">
      <dgm:prSet presAssocID="{5B71E966-650E-4E2C-9A57-A423627BE791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B159C62B-55C7-4438-AD49-4526DA9ABBCE}" type="pres">
      <dgm:prSet presAssocID="{5B71E966-650E-4E2C-9A57-A423627BE79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5C53E6F8-7894-4DA4-B654-71123DC6D54B}" type="pres">
      <dgm:prSet presAssocID="{4E0FD4A2-E7EA-4E2A-BB03-49D6DEF94311}" presName="root2" presStyleCnt="0"/>
      <dgm:spPr/>
      <dgm:t>
        <a:bodyPr/>
        <a:lstStyle/>
        <a:p>
          <a:endParaRPr lang="ru-RU"/>
        </a:p>
      </dgm:t>
    </dgm:pt>
    <dgm:pt modelId="{A1FCC1B3-1405-430F-A120-0F3C4563011E}" type="pres">
      <dgm:prSet presAssocID="{4E0FD4A2-E7EA-4E2A-BB03-49D6DEF94311}" presName="LevelTwoTextNode" presStyleLbl="node2" presStyleIdx="0" presStyleCnt="5" custScaleX="257562" custScaleY="806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3BE6AA-F6B2-49E5-9F0A-BA47B9006BA2}" type="pres">
      <dgm:prSet presAssocID="{4E0FD4A2-E7EA-4E2A-BB03-49D6DEF94311}" presName="level3hierChild" presStyleCnt="0"/>
      <dgm:spPr/>
      <dgm:t>
        <a:bodyPr/>
        <a:lstStyle/>
        <a:p>
          <a:endParaRPr lang="ru-RU"/>
        </a:p>
      </dgm:t>
    </dgm:pt>
    <dgm:pt modelId="{B72B4929-A3F0-4A84-A926-C2913F6A8D03}" type="pres">
      <dgm:prSet presAssocID="{D5389EE7-FCFD-42B8-9806-F9C33F3E0325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ADC6FE96-A32A-4821-9011-CE696FFFE27C}" type="pres">
      <dgm:prSet presAssocID="{D5389EE7-FCFD-42B8-9806-F9C33F3E0325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16836AF-2578-4C31-BE48-DDFDCF194CC5}" type="pres">
      <dgm:prSet presAssocID="{DAA0976A-A5A5-4A9E-AA7C-20BD810B772D}" presName="root2" presStyleCnt="0"/>
      <dgm:spPr/>
      <dgm:t>
        <a:bodyPr/>
        <a:lstStyle/>
        <a:p>
          <a:endParaRPr lang="ru-RU"/>
        </a:p>
      </dgm:t>
    </dgm:pt>
    <dgm:pt modelId="{115AFC32-3A86-4D5D-8911-A33142071791}" type="pres">
      <dgm:prSet presAssocID="{DAA0976A-A5A5-4A9E-AA7C-20BD810B772D}" presName="LevelTwoTextNode" presStyleLbl="node2" presStyleIdx="1" presStyleCnt="5" custScaleX="257562" custScaleY="111642" custLinFactNeighborX="2194" custLinFactNeighborY="-71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4708C0-1115-4C9C-9963-1923CAA2A284}" type="pres">
      <dgm:prSet presAssocID="{DAA0976A-A5A5-4A9E-AA7C-20BD810B772D}" presName="level3hierChild" presStyleCnt="0"/>
      <dgm:spPr/>
      <dgm:t>
        <a:bodyPr/>
        <a:lstStyle/>
        <a:p>
          <a:endParaRPr lang="ru-RU"/>
        </a:p>
      </dgm:t>
    </dgm:pt>
    <dgm:pt modelId="{C17C5302-7298-4E29-865A-6E1ADAE91F21}" type="pres">
      <dgm:prSet presAssocID="{4717FDE4-F3A5-4EC8-BEE8-06BFC7538132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5CEDE658-C83B-48D4-B464-8578BECEEB31}" type="pres">
      <dgm:prSet presAssocID="{4717FDE4-F3A5-4EC8-BEE8-06BFC753813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C4D8545-51DC-4627-9B7A-00E9A6FAD3B4}" type="pres">
      <dgm:prSet presAssocID="{153CFC7B-8B4C-4BAF-8BCC-090532785019}" presName="root2" presStyleCnt="0"/>
      <dgm:spPr/>
      <dgm:t>
        <a:bodyPr/>
        <a:lstStyle/>
        <a:p>
          <a:endParaRPr lang="ru-RU"/>
        </a:p>
      </dgm:t>
    </dgm:pt>
    <dgm:pt modelId="{1C2D56D9-69D4-471A-988B-C2CDC18F0F65}" type="pres">
      <dgm:prSet presAssocID="{153CFC7B-8B4C-4BAF-8BCC-090532785019}" presName="LevelTwoTextNode" presStyleLbl="node2" presStyleIdx="2" presStyleCnt="5" custScaleX="2575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330AFD-7D70-418F-AB47-69AE8E09CFD0}" type="pres">
      <dgm:prSet presAssocID="{153CFC7B-8B4C-4BAF-8BCC-090532785019}" presName="level3hierChild" presStyleCnt="0"/>
      <dgm:spPr/>
      <dgm:t>
        <a:bodyPr/>
        <a:lstStyle/>
        <a:p>
          <a:endParaRPr lang="ru-RU"/>
        </a:p>
      </dgm:t>
    </dgm:pt>
    <dgm:pt modelId="{8461D5F5-AC90-435C-9867-305157574E4C}" type="pres">
      <dgm:prSet presAssocID="{AB4C05F6-EBFE-45F4-9152-F1F2A7425254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15067F1E-3845-4F26-A23D-01E16D823127}" type="pres">
      <dgm:prSet presAssocID="{AB4C05F6-EBFE-45F4-9152-F1F2A742525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325C2D66-289E-49F9-94B5-36A9356AA4B3}" type="pres">
      <dgm:prSet presAssocID="{C890BEBE-5810-412D-A279-D27AA361D25B}" presName="root2" presStyleCnt="0"/>
      <dgm:spPr/>
      <dgm:t>
        <a:bodyPr/>
        <a:lstStyle/>
        <a:p>
          <a:endParaRPr lang="ru-RU"/>
        </a:p>
      </dgm:t>
    </dgm:pt>
    <dgm:pt modelId="{FC000982-6AAE-4030-95AD-1E2ED79DC1B8}" type="pres">
      <dgm:prSet presAssocID="{C890BEBE-5810-412D-A279-D27AA361D25B}" presName="LevelTwoTextNode" presStyleLbl="node2" presStyleIdx="3" presStyleCnt="5" custScaleX="2575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65E347-D077-40CE-B6E7-ADE295CFC0BF}" type="pres">
      <dgm:prSet presAssocID="{C890BEBE-5810-412D-A279-D27AA361D25B}" presName="level3hierChild" presStyleCnt="0"/>
      <dgm:spPr/>
      <dgm:t>
        <a:bodyPr/>
        <a:lstStyle/>
        <a:p>
          <a:endParaRPr lang="ru-RU"/>
        </a:p>
      </dgm:t>
    </dgm:pt>
    <dgm:pt modelId="{B06353C2-CD18-421D-BDD9-EB3279ED327E}" type="pres">
      <dgm:prSet presAssocID="{323C81F8-B58E-4060-8C54-437457B38585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573C07C7-1965-47E3-B5FE-E0ACC2FE7D07}" type="pres">
      <dgm:prSet presAssocID="{323C81F8-B58E-4060-8C54-437457B38585}" presName="connTx" presStyleLbl="parChTrans1D2" presStyleIdx="4" presStyleCnt="5"/>
      <dgm:spPr/>
      <dgm:t>
        <a:bodyPr/>
        <a:lstStyle/>
        <a:p>
          <a:endParaRPr lang="ru-RU"/>
        </a:p>
      </dgm:t>
    </dgm:pt>
    <dgm:pt modelId="{F350E0E9-A36E-4F2B-8D3A-C69465F251EB}" type="pres">
      <dgm:prSet presAssocID="{24B56ACC-2990-4495-8598-43C0DB2EF8AD}" presName="root2" presStyleCnt="0"/>
      <dgm:spPr/>
      <dgm:t>
        <a:bodyPr/>
        <a:lstStyle/>
        <a:p>
          <a:endParaRPr lang="ru-RU"/>
        </a:p>
      </dgm:t>
    </dgm:pt>
    <dgm:pt modelId="{DCB232B8-1F21-405F-8750-D62DF356EF65}" type="pres">
      <dgm:prSet presAssocID="{24B56ACC-2990-4495-8598-43C0DB2EF8AD}" presName="LevelTwoTextNode" presStyleLbl="node2" presStyleIdx="4" presStyleCnt="5" custScaleX="2575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D6431C-EB91-40C8-8B35-74F35B170466}" type="pres">
      <dgm:prSet presAssocID="{24B56ACC-2990-4495-8598-43C0DB2EF8AD}" presName="level3hierChild" presStyleCnt="0"/>
      <dgm:spPr/>
      <dgm:t>
        <a:bodyPr/>
        <a:lstStyle/>
        <a:p>
          <a:endParaRPr lang="ru-RU"/>
        </a:p>
      </dgm:t>
    </dgm:pt>
  </dgm:ptLst>
  <dgm:cxnLst>
    <dgm:cxn modelId="{DF8BB9CF-59AA-40C3-BB4F-EE91687767D0}" type="presOf" srcId="{5B71E966-650E-4E2C-9A57-A423627BE791}" destId="{66B590F5-F1AA-4C2D-BFCC-7AE9BAED4ACC}" srcOrd="0" destOrd="0" presId="urn:microsoft.com/office/officeart/2008/layout/HorizontalMultiLevelHierarchy"/>
    <dgm:cxn modelId="{E5DDBCC3-6816-42C8-BC1A-9A144AAFC9E9}" srcId="{3BFBB4AA-3EF2-4E53-9D8E-6A36CF455E7C}" destId="{C890BEBE-5810-412D-A279-D27AA361D25B}" srcOrd="3" destOrd="0" parTransId="{AB4C05F6-EBFE-45F4-9152-F1F2A7425254}" sibTransId="{B928120D-B12B-4CBB-ADF7-2C85D07014DC}"/>
    <dgm:cxn modelId="{05369FF3-FDB5-4747-B5F0-B338B4E84807}" type="presOf" srcId="{D5389EE7-FCFD-42B8-9806-F9C33F3E0325}" destId="{B72B4929-A3F0-4A84-A926-C2913F6A8D03}" srcOrd="0" destOrd="0" presId="urn:microsoft.com/office/officeart/2008/layout/HorizontalMultiLevelHierarchy"/>
    <dgm:cxn modelId="{0B532671-6C41-4750-B3D6-41DB57B5F50E}" type="presOf" srcId="{153CFC7B-8B4C-4BAF-8BCC-090532785019}" destId="{1C2D56D9-69D4-471A-988B-C2CDC18F0F65}" srcOrd="0" destOrd="0" presId="urn:microsoft.com/office/officeart/2008/layout/HorizontalMultiLevelHierarchy"/>
    <dgm:cxn modelId="{DE5EFC0D-0502-4496-95C7-9D189E260E16}" srcId="{3BFBB4AA-3EF2-4E53-9D8E-6A36CF455E7C}" destId="{DAA0976A-A5A5-4A9E-AA7C-20BD810B772D}" srcOrd="1" destOrd="0" parTransId="{D5389EE7-FCFD-42B8-9806-F9C33F3E0325}" sibTransId="{236430EE-C6E8-4D97-92F8-0D96EBACEB1D}"/>
    <dgm:cxn modelId="{FAEC2336-E0D6-4586-96E9-D065594810F9}" type="presOf" srcId="{D5389EE7-FCFD-42B8-9806-F9C33F3E0325}" destId="{ADC6FE96-A32A-4821-9011-CE696FFFE27C}" srcOrd="1" destOrd="0" presId="urn:microsoft.com/office/officeart/2008/layout/HorizontalMultiLevelHierarchy"/>
    <dgm:cxn modelId="{8323EE6F-3651-4308-A13F-D10D348D2760}" type="presOf" srcId="{DAA0976A-A5A5-4A9E-AA7C-20BD810B772D}" destId="{115AFC32-3A86-4D5D-8911-A33142071791}" srcOrd="0" destOrd="0" presId="urn:microsoft.com/office/officeart/2008/layout/HorizontalMultiLevelHierarchy"/>
    <dgm:cxn modelId="{EDD52670-B79E-4529-AC66-D267D39DCCBC}" type="presOf" srcId="{323C81F8-B58E-4060-8C54-437457B38585}" destId="{573C07C7-1965-47E3-B5FE-E0ACC2FE7D07}" srcOrd="1" destOrd="0" presId="urn:microsoft.com/office/officeart/2008/layout/HorizontalMultiLevelHierarchy"/>
    <dgm:cxn modelId="{0834160E-BFE1-413D-A3A4-3F3842B55088}" type="presOf" srcId="{AB4C05F6-EBFE-45F4-9152-F1F2A7425254}" destId="{8461D5F5-AC90-435C-9867-305157574E4C}" srcOrd="0" destOrd="0" presId="urn:microsoft.com/office/officeart/2008/layout/HorizontalMultiLevelHierarchy"/>
    <dgm:cxn modelId="{626CBE2C-E656-4F95-857E-8F8391B1562E}" type="presOf" srcId="{C890BEBE-5810-412D-A279-D27AA361D25B}" destId="{FC000982-6AAE-4030-95AD-1E2ED79DC1B8}" srcOrd="0" destOrd="0" presId="urn:microsoft.com/office/officeart/2008/layout/HorizontalMultiLevelHierarchy"/>
    <dgm:cxn modelId="{40003FCE-55A1-4588-827A-2E2DBE7F3045}" type="presOf" srcId="{5DC77A78-D02D-4B71-98D1-FB6A52DB04A4}" destId="{82E7C4D6-FD6A-45FF-80F3-026DA6F87BD4}" srcOrd="0" destOrd="0" presId="urn:microsoft.com/office/officeart/2008/layout/HorizontalMultiLevelHierarchy"/>
    <dgm:cxn modelId="{95E9F4DD-AA7D-4394-A771-36602F5792E9}" type="presOf" srcId="{24B56ACC-2990-4495-8598-43C0DB2EF8AD}" destId="{DCB232B8-1F21-405F-8750-D62DF356EF65}" srcOrd="0" destOrd="0" presId="urn:microsoft.com/office/officeart/2008/layout/HorizontalMultiLevelHierarchy"/>
    <dgm:cxn modelId="{E5D6A757-CF6D-4F8D-87F0-AE7B8A7CCB24}" type="presOf" srcId="{323C81F8-B58E-4060-8C54-437457B38585}" destId="{B06353C2-CD18-421D-BDD9-EB3279ED327E}" srcOrd="0" destOrd="0" presId="urn:microsoft.com/office/officeart/2008/layout/HorizontalMultiLevelHierarchy"/>
    <dgm:cxn modelId="{DC34A387-0DD4-4F8A-BB90-4941F61F689A}" type="presOf" srcId="{4717FDE4-F3A5-4EC8-BEE8-06BFC7538132}" destId="{C17C5302-7298-4E29-865A-6E1ADAE91F21}" srcOrd="0" destOrd="0" presId="urn:microsoft.com/office/officeart/2008/layout/HorizontalMultiLevelHierarchy"/>
    <dgm:cxn modelId="{283C187F-081E-48D5-8749-CB35A8B5152E}" srcId="{3BFBB4AA-3EF2-4E53-9D8E-6A36CF455E7C}" destId="{24B56ACC-2990-4495-8598-43C0DB2EF8AD}" srcOrd="4" destOrd="0" parTransId="{323C81F8-B58E-4060-8C54-437457B38585}" sibTransId="{FB25AE1B-F70E-4B51-9A35-FED46BBB6AA1}"/>
    <dgm:cxn modelId="{7783F6CE-6EE4-40C2-9168-CFDDD449B82E}" type="presOf" srcId="{AB4C05F6-EBFE-45F4-9152-F1F2A7425254}" destId="{15067F1E-3845-4F26-A23D-01E16D823127}" srcOrd="1" destOrd="0" presId="urn:microsoft.com/office/officeart/2008/layout/HorizontalMultiLevelHierarchy"/>
    <dgm:cxn modelId="{EADD3FD6-2695-4B11-B224-DFD92E4706AF}" srcId="{3BFBB4AA-3EF2-4E53-9D8E-6A36CF455E7C}" destId="{153CFC7B-8B4C-4BAF-8BCC-090532785019}" srcOrd="2" destOrd="0" parTransId="{4717FDE4-F3A5-4EC8-BEE8-06BFC7538132}" sibTransId="{2103BA7E-881E-45D5-9B9D-AF6EA97FACAB}"/>
    <dgm:cxn modelId="{DCD4B902-94DE-462C-8782-09E359F2486A}" type="presOf" srcId="{5B71E966-650E-4E2C-9A57-A423627BE791}" destId="{B159C62B-55C7-4438-AD49-4526DA9ABBCE}" srcOrd="1" destOrd="0" presId="urn:microsoft.com/office/officeart/2008/layout/HorizontalMultiLevelHierarchy"/>
    <dgm:cxn modelId="{6D4832F2-D1FB-49EF-A758-C0FD2C9632B6}" srcId="{5DC77A78-D02D-4B71-98D1-FB6A52DB04A4}" destId="{3BFBB4AA-3EF2-4E53-9D8E-6A36CF455E7C}" srcOrd="0" destOrd="0" parTransId="{C97C84A6-8535-4184-BDA5-6E781CF4DC2D}" sibTransId="{DCEB57A3-0EAF-4DC2-9149-08656F0836DF}"/>
    <dgm:cxn modelId="{5B6D4096-0001-4CCC-BB7F-7C386C00E7B1}" srcId="{3BFBB4AA-3EF2-4E53-9D8E-6A36CF455E7C}" destId="{4E0FD4A2-E7EA-4E2A-BB03-49D6DEF94311}" srcOrd="0" destOrd="0" parTransId="{5B71E966-650E-4E2C-9A57-A423627BE791}" sibTransId="{10F8988A-9523-49D9-8747-92078A7774E3}"/>
    <dgm:cxn modelId="{9F325448-9CD0-43E9-92DD-271AECD0D808}" type="presOf" srcId="{3BFBB4AA-3EF2-4E53-9D8E-6A36CF455E7C}" destId="{4C924851-7C3D-4915-AB16-EE81FD2C9E4C}" srcOrd="0" destOrd="0" presId="urn:microsoft.com/office/officeart/2008/layout/HorizontalMultiLevelHierarchy"/>
    <dgm:cxn modelId="{48F3DDD5-DB2B-4495-BBF9-C5787570F997}" type="presOf" srcId="{4E0FD4A2-E7EA-4E2A-BB03-49D6DEF94311}" destId="{A1FCC1B3-1405-430F-A120-0F3C4563011E}" srcOrd="0" destOrd="0" presId="urn:microsoft.com/office/officeart/2008/layout/HorizontalMultiLevelHierarchy"/>
    <dgm:cxn modelId="{924CBEAA-9DCD-4DE3-8D80-25A4FFCEA105}" type="presOf" srcId="{4717FDE4-F3A5-4EC8-BEE8-06BFC7538132}" destId="{5CEDE658-C83B-48D4-B464-8578BECEEB31}" srcOrd="1" destOrd="0" presId="urn:microsoft.com/office/officeart/2008/layout/HorizontalMultiLevelHierarchy"/>
    <dgm:cxn modelId="{ABE251C0-2D75-4BA8-AD09-C401F51673C9}" type="presParOf" srcId="{82E7C4D6-FD6A-45FF-80F3-026DA6F87BD4}" destId="{E138D211-9158-46B3-982A-D1B1540E648E}" srcOrd="0" destOrd="0" presId="urn:microsoft.com/office/officeart/2008/layout/HorizontalMultiLevelHierarchy"/>
    <dgm:cxn modelId="{658C8B36-4B84-45A0-80C2-3D16A0D33A11}" type="presParOf" srcId="{E138D211-9158-46B3-982A-D1B1540E648E}" destId="{4C924851-7C3D-4915-AB16-EE81FD2C9E4C}" srcOrd="0" destOrd="0" presId="urn:microsoft.com/office/officeart/2008/layout/HorizontalMultiLevelHierarchy"/>
    <dgm:cxn modelId="{24F0F28F-C768-4E20-A48F-45B5FD928A70}" type="presParOf" srcId="{E138D211-9158-46B3-982A-D1B1540E648E}" destId="{DFCA5926-1452-4B0F-8D3C-595764D0D509}" srcOrd="1" destOrd="0" presId="urn:microsoft.com/office/officeart/2008/layout/HorizontalMultiLevelHierarchy"/>
    <dgm:cxn modelId="{E893E407-A0F6-4C00-9761-864F9212CACF}" type="presParOf" srcId="{DFCA5926-1452-4B0F-8D3C-595764D0D509}" destId="{66B590F5-F1AA-4C2D-BFCC-7AE9BAED4ACC}" srcOrd="0" destOrd="0" presId="urn:microsoft.com/office/officeart/2008/layout/HorizontalMultiLevelHierarchy"/>
    <dgm:cxn modelId="{3E68E6C0-FCC1-4F40-AF7A-03E110234E59}" type="presParOf" srcId="{66B590F5-F1AA-4C2D-BFCC-7AE9BAED4ACC}" destId="{B159C62B-55C7-4438-AD49-4526DA9ABBCE}" srcOrd="0" destOrd="0" presId="urn:microsoft.com/office/officeart/2008/layout/HorizontalMultiLevelHierarchy"/>
    <dgm:cxn modelId="{0DC380AA-DB41-4CCA-BD08-8DDF2930B866}" type="presParOf" srcId="{DFCA5926-1452-4B0F-8D3C-595764D0D509}" destId="{5C53E6F8-7894-4DA4-B654-71123DC6D54B}" srcOrd="1" destOrd="0" presId="urn:microsoft.com/office/officeart/2008/layout/HorizontalMultiLevelHierarchy"/>
    <dgm:cxn modelId="{CED2B24F-194E-4608-8E39-C68EA775F519}" type="presParOf" srcId="{5C53E6F8-7894-4DA4-B654-71123DC6D54B}" destId="{A1FCC1B3-1405-430F-A120-0F3C4563011E}" srcOrd="0" destOrd="0" presId="urn:microsoft.com/office/officeart/2008/layout/HorizontalMultiLevelHierarchy"/>
    <dgm:cxn modelId="{4C3646A6-EFA8-49A8-9520-3BE84198E6C9}" type="presParOf" srcId="{5C53E6F8-7894-4DA4-B654-71123DC6D54B}" destId="{963BE6AA-F6B2-49E5-9F0A-BA47B9006BA2}" srcOrd="1" destOrd="0" presId="urn:microsoft.com/office/officeart/2008/layout/HorizontalMultiLevelHierarchy"/>
    <dgm:cxn modelId="{3C5440FD-7ABF-4AA6-A311-F09A5184AE3B}" type="presParOf" srcId="{DFCA5926-1452-4B0F-8D3C-595764D0D509}" destId="{B72B4929-A3F0-4A84-A926-C2913F6A8D03}" srcOrd="2" destOrd="0" presId="urn:microsoft.com/office/officeart/2008/layout/HorizontalMultiLevelHierarchy"/>
    <dgm:cxn modelId="{89EA6B2B-F4C7-4E37-9CF2-68570D6F2E98}" type="presParOf" srcId="{B72B4929-A3F0-4A84-A926-C2913F6A8D03}" destId="{ADC6FE96-A32A-4821-9011-CE696FFFE27C}" srcOrd="0" destOrd="0" presId="urn:microsoft.com/office/officeart/2008/layout/HorizontalMultiLevelHierarchy"/>
    <dgm:cxn modelId="{E18C786B-7025-47EB-BE10-B461420FA122}" type="presParOf" srcId="{DFCA5926-1452-4B0F-8D3C-595764D0D509}" destId="{E16836AF-2578-4C31-BE48-DDFDCF194CC5}" srcOrd="3" destOrd="0" presId="urn:microsoft.com/office/officeart/2008/layout/HorizontalMultiLevelHierarchy"/>
    <dgm:cxn modelId="{67030A61-0421-4BF7-9BC7-A064FE86C01D}" type="presParOf" srcId="{E16836AF-2578-4C31-BE48-DDFDCF194CC5}" destId="{115AFC32-3A86-4D5D-8911-A33142071791}" srcOrd="0" destOrd="0" presId="urn:microsoft.com/office/officeart/2008/layout/HorizontalMultiLevelHierarchy"/>
    <dgm:cxn modelId="{051F7F56-C585-4B25-BDB4-53494B50D163}" type="presParOf" srcId="{E16836AF-2578-4C31-BE48-DDFDCF194CC5}" destId="{4C4708C0-1115-4C9C-9963-1923CAA2A284}" srcOrd="1" destOrd="0" presId="urn:microsoft.com/office/officeart/2008/layout/HorizontalMultiLevelHierarchy"/>
    <dgm:cxn modelId="{91A2F1BF-8B8F-40E7-8093-0EFDF15BFD16}" type="presParOf" srcId="{DFCA5926-1452-4B0F-8D3C-595764D0D509}" destId="{C17C5302-7298-4E29-865A-6E1ADAE91F21}" srcOrd="4" destOrd="0" presId="urn:microsoft.com/office/officeart/2008/layout/HorizontalMultiLevelHierarchy"/>
    <dgm:cxn modelId="{C1DCA2F9-F041-4125-9569-FD7FD8B27A6B}" type="presParOf" srcId="{C17C5302-7298-4E29-865A-6E1ADAE91F21}" destId="{5CEDE658-C83B-48D4-B464-8578BECEEB31}" srcOrd="0" destOrd="0" presId="urn:microsoft.com/office/officeart/2008/layout/HorizontalMultiLevelHierarchy"/>
    <dgm:cxn modelId="{0E02AF8E-2FFD-4D74-A7EC-799679B46941}" type="presParOf" srcId="{DFCA5926-1452-4B0F-8D3C-595764D0D509}" destId="{6C4D8545-51DC-4627-9B7A-00E9A6FAD3B4}" srcOrd="5" destOrd="0" presId="urn:microsoft.com/office/officeart/2008/layout/HorizontalMultiLevelHierarchy"/>
    <dgm:cxn modelId="{97D98FA3-4910-4C7A-9C48-DA3FA6C9CCD4}" type="presParOf" srcId="{6C4D8545-51DC-4627-9B7A-00E9A6FAD3B4}" destId="{1C2D56D9-69D4-471A-988B-C2CDC18F0F65}" srcOrd="0" destOrd="0" presId="urn:microsoft.com/office/officeart/2008/layout/HorizontalMultiLevelHierarchy"/>
    <dgm:cxn modelId="{A3125506-5903-4BF4-899A-EA80D0F24C9F}" type="presParOf" srcId="{6C4D8545-51DC-4627-9B7A-00E9A6FAD3B4}" destId="{01330AFD-7D70-418F-AB47-69AE8E09CFD0}" srcOrd="1" destOrd="0" presId="urn:microsoft.com/office/officeart/2008/layout/HorizontalMultiLevelHierarchy"/>
    <dgm:cxn modelId="{17044F29-EC4B-4506-B21F-3A99C996F9E6}" type="presParOf" srcId="{DFCA5926-1452-4B0F-8D3C-595764D0D509}" destId="{8461D5F5-AC90-435C-9867-305157574E4C}" srcOrd="6" destOrd="0" presId="urn:microsoft.com/office/officeart/2008/layout/HorizontalMultiLevelHierarchy"/>
    <dgm:cxn modelId="{38C21BD1-01F1-4D53-B75F-57D2705BAE95}" type="presParOf" srcId="{8461D5F5-AC90-435C-9867-305157574E4C}" destId="{15067F1E-3845-4F26-A23D-01E16D823127}" srcOrd="0" destOrd="0" presId="urn:microsoft.com/office/officeart/2008/layout/HorizontalMultiLevelHierarchy"/>
    <dgm:cxn modelId="{AC6BA1FF-69EC-4354-926B-F931F06D2580}" type="presParOf" srcId="{DFCA5926-1452-4B0F-8D3C-595764D0D509}" destId="{325C2D66-289E-49F9-94B5-36A9356AA4B3}" srcOrd="7" destOrd="0" presId="urn:microsoft.com/office/officeart/2008/layout/HorizontalMultiLevelHierarchy"/>
    <dgm:cxn modelId="{2CEB7F15-9BFD-4A99-9DA8-05AE6B1D3D30}" type="presParOf" srcId="{325C2D66-289E-49F9-94B5-36A9356AA4B3}" destId="{FC000982-6AAE-4030-95AD-1E2ED79DC1B8}" srcOrd="0" destOrd="0" presId="urn:microsoft.com/office/officeart/2008/layout/HorizontalMultiLevelHierarchy"/>
    <dgm:cxn modelId="{D04650BC-D8C0-49B8-876E-DE87DC60F414}" type="presParOf" srcId="{325C2D66-289E-49F9-94B5-36A9356AA4B3}" destId="{1365E347-D077-40CE-B6E7-ADE295CFC0BF}" srcOrd="1" destOrd="0" presId="urn:microsoft.com/office/officeart/2008/layout/HorizontalMultiLevelHierarchy"/>
    <dgm:cxn modelId="{4A66386A-90DA-47BC-9152-A0D40711404F}" type="presParOf" srcId="{DFCA5926-1452-4B0F-8D3C-595764D0D509}" destId="{B06353C2-CD18-421D-BDD9-EB3279ED327E}" srcOrd="8" destOrd="0" presId="urn:microsoft.com/office/officeart/2008/layout/HorizontalMultiLevelHierarchy"/>
    <dgm:cxn modelId="{BA659129-9D7C-47C6-BA70-95EEA6B84327}" type="presParOf" srcId="{B06353C2-CD18-421D-BDD9-EB3279ED327E}" destId="{573C07C7-1965-47E3-B5FE-E0ACC2FE7D07}" srcOrd="0" destOrd="0" presId="urn:microsoft.com/office/officeart/2008/layout/HorizontalMultiLevelHierarchy"/>
    <dgm:cxn modelId="{48A22A79-9C82-4F27-810E-0416B320F747}" type="presParOf" srcId="{DFCA5926-1452-4B0F-8D3C-595764D0D509}" destId="{F350E0E9-A36E-4F2B-8D3A-C69465F251EB}" srcOrd="9" destOrd="0" presId="urn:microsoft.com/office/officeart/2008/layout/HorizontalMultiLevelHierarchy"/>
    <dgm:cxn modelId="{D9BC0DAD-24B3-4506-8E4E-39DC3180AAC4}" type="presParOf" srcId="{F350E0E9-A36E-4F2B-8D3A-C69465F251EB}" destId="{DCB232B8-1F21-405F-8750-D62DF356EF65}" srcOrd="0" destOrd="0" presId="urn:microsoft.com/office/officeart/2008/layout/HorizontalMultiLevelHierarchy"/>
    <dgm:cxn modelId="{29FD40ED-864C-4B84-92E9-58165114D43A}" type="presParOf" srcId="{F350E0E9-A36E-4F2B-8D3A-C69465F251EB}" destId="{B3D6431C-EB91-40C8-8B35-74F35B17046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882C1-9303-4747-A841-1066AF6B5980}">
      <dsp:nvSpPr>
        <dsp:cNvPr id="0" name=""/>
        <dsp:cNvSpPr/>
      </dsp:nvSpPr>
      <dsp:spPr>
        <a:xfrm>
          <a:off x="944381" y="2178861"/>
          <a:ext cx="751938" cy="228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5969" y="0"/>
              </a:lnTo>
              <a:lnTo>
                <a:pt x="375969" y="2288300"/>
              </a:lnTo>
              <a:lnTo>
                <a:pt x="751938" y="228830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tx1"/>
            </a:solidFill>
          </a:endParaRPr>
        </a:p>
      </dsp:txBody>
      <dsp:txXfrm>
        <a:off x="1260133" y="3262794"/>
        <a:ext cx="120433" cy="120433"/>
      </dsp:txXfrm>
    </dsp:sp>
    <dsp:sp modelId="{16097A9D-07DC-493D-BDD8-66A0C3C8934D}">
      <dsp:nvSpPr>
        <dsp:cNvPr id="0" name=""/>
        <dsp:cNvSpPr/>
      </dsp:nvSpPr>
      <dsp:spPr>
        <a:xfrm>
          <a:off x="944381" y="2178861"/>
          <a:ext cx="751938" cy="1852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5969" y="0"/>
              </a:lnTo>
              <a:lnTo>
                <a:pt x="375969" y="1852518"/>
              </a:lnTo>
              <a:lnTo>
                <a:pt x="751938" y="185251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solidFill>
              <a:schemeClr val="tx1"/>
            </a:solidFill>
          </a:endParaRPr>
        </a:p>
      </dsp:txBody>
      <dsp:txXfrm>
        <a:off x="1270368" y="3055137"/>
        <a:ext cx="99965" cy="99965"/>
      </dsp:txXfrm>
    </dsp:sp>
    <dsp:sp modelId="{38992851-D9C0-49D8-A951-C855BE32A5A8}">
      <dsp:nvSpPr>
        <dsp:cNvPr id="0" name=""/>
        <dsp:cNvSpPr/>
      </dsp:nvSpPr>
      <dsp:spPr>
        <a:xfrm>
          <a:off x="944381" y="2178861"/>
          <a:ext cx="764917" cy="1404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2458" y="0"/>
              </a:lnTo>
              <a:lnTo>
                <a:pt x="382458" y="1404945"/>
              </a:lnTo>
              <a:lnTo>
                <a:pt x="764917" y="140494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tx1"/>
            </a:solidFill>
          </a:endParaRPr>
        </a:p>
      </dsp:txBody>
      <dsp:txXfrm>
        <a:off x="1286848" y="2841342"/>
        <a:ext cx="79983" cy="79983"/>
      </dsp:txXfrm>
    </dsp:sp>
    <dsp:sp modelId="{A6682979-94D1-4172-BC4E-307821F70E98}">
      <dsp:nvSpPr>
        <dsp:cNvPr id="0" name=""/>
        <dsp:cNvSpPr/>
      </dsp:nvSpPr>
      <dsp:spPr>
        <a:xfrm>
          <a:off x="944381" y="2178861"/>
          <a:ext cx="751938" cy="980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5969" y="0"/>
              </a:lnTo>
              <a:lnTo>
                <a:pt x="375969" y="980954"/>
              </a:lnTo>
              <a:lnTo>
                <a:pt x="751938" y="98095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tx1"/>
            </a:solidFill>
          </a:endParaRPr>
        </a:p>
      </dsp:txBody>
      <dsp:txXfrm>
        <a:off x="1289451" y="2638438"/>
        <a:ext cx="61799" cy="61799"/>
      </dsp:txXfrm>
    </dsp:sp>
    <dsp:sp modelId="{FF427879-B914-4946-9960-8C733A3A32F3}">
      <dsp:nvSpPr>
        <dsp:cNvPr id="0" name=""/>
        <dsp:cNvSpPr/>
      </dsp:nvSpPr>
      <dsp:spPr>
        <a:xfrm>
          <a:off x="944381" y="2178861"/>
          <a:ext cx="751938" cy="545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5969" y="0"/>
              </a:lnTo>
              <a:lnTo>
                <a:pt x="375969" y="545172"/>
              </a:lnTo>
              <a:lnTo>
                <a:pt x="751938" y="54517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tx1"/>
            </a:solidFill>
          </a:endParaRPr>
        </a:p>
      </dsp:txBody>
      <dsp:txXfrm>
        <a:off x="1297131" y="2428228"/>
        <a:ext cx="46438" cy="46438"/>
      </dsp:txXfrm>
    </dsp:sp>
    <dsp:sp modelId="{3277253E-554B-4886-ACC3-41B5AA52CD2B}">
      <dsp:nvSpPr>
        <dsp:cNvPr id="0" name=""/>
        <dsp:cNvSpPr/>
      </dsp:nvSpPr>
      <dsp:spPr>
        <a:xfrm>
          <a:off x="944381" y="2178861"/>
          <a:ext cx="769411" cy="108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4705" y="0"/>
              </a:lnTo>
              <a:lnTo>
                <a:pt x="384705" y="108916"/>
              </a:lnTo>
              <a:lnTo>
                <a:pt x="769411" y="10891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309660" y="2213892"/>
        <a:ext cx="38854" cy="38854"/>
      </dsp:txXfrm>
    </dsp:sp>
    <dsp:sp modelId="{20122F92-F622-4357-8592-3604B0E25D18}">
      <dsp:nvSpPr>
        <dsp:cNvPr id="0" name=""/>
        <dsp:cNvSpPr/>
      </dsp:nvSpPr>
      <dsp:spPr>
        <a:xfrm>
          <a:off x="944381" y="1852469"/>
          <a:ext cx="751938" cy="326391"/>
        </a:xfrm>
        <a:custGeom>
          <a:avLst/>
          <a:gdLst/>
          <a:ahLst/>
          <a:cxnLst/>
          <a:rect l="0" t="0" r="0" b="0"/>
          <a:pathLst>
            <a:path>
              <a:moveTo>
                <a:pt x="0" y="326391"/>
              </a:moveTo>
              <a:lnTo>
                <a:pt x="375969" y="326391"/>
              </a:lnTo>
              <a:lnTo>
                <a:pt x="375969" y="0"/>
              </a:lnTo>
              <a:lnTo>
                <a:pt x="751938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299857" y="1995172"/>
        <a:ext cx="40986" cy="40986"/>
      </dsp:txXfrm>
    </dsp:sp>
    <dsp:sp modelId="{B06353C2-CD18-421D-BDD9-EB3279ED327E}">
      <dsp:nvSpPr>
        <dsp:cNvPr id="0" name=""/>
        <dsp:cNvSpPr/>
      </dsp:nvSpPr>
      <dsp:spPr>
        <a:xfrm>
          <a:off x="944381" y="1416687"/>
          <a:ext cx="751938" cy="762173"/>
        </a:xfrm>
        <a:custGeom>
          <a:avLst/>
          <a:gdLst/>
          <a:ahLst/>
          <a:cxnLst/>
          <a:rect l="0" t="0" r="0" b="0"/>
          <a:pathLst>
            <a:path>
              <a:moveTo>
                <a:pt x="0" y="762173"/>
              </a:moveTo>
              <a:lnTo>
                <a:pt x="375969" y="762173"/>
              </a:lnTo>
              <a:lnTo>
                <a:pt x="375969" y="0"/>
              </a:lnTo>
              <a:lnTo>
                <a:pt x="751938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tx1"/>
            </a:solidFill>
          </a:endParaRPr>
        </a:p>
      </dsp:txBody>
      <dsp:txXfrm>
        <a:off x="1293584" y="1771007"/>
        <a:ext cx="53533" cy="53533"/>
      </dsp:txXfrm>
    </dsp:sp>
    <dsp:sp modelId="{8461D5F5-AC90-435C-9867-305157574E4C}">
      <dsp:nvSpPr>
        <dsp:cNvPr id="0" name=""/>
        <dsp:cNvSpPr/>
      </dsp:nvSpPr>
      <dsp:spPr>
        <a:xfrm>
          <a:off x="944381" y="984339"/>
          <a:ext cx="774373" cy="1194521"/>
        </a:xfrm>
        <a:custGeom>
          <a:avLst/>
          <a:gdLst/>
          <a:ahLst/>
          <a:cxnLst/>
          <a:rect l="0" t="0" r="0" b="0"/>
          <a:pathLst>
            <a:path>
              <a:moveTo>
                <a:pt x="0" y="1194521"/>
              </a:moveTo>
              <a:lnTo>
                <a:pt x="387186" y="1194521"/>
              </a:lnTo>
              <a:lnTo>
                <a:pt x="387186" y="0"/>
              </a:lnTo>
              <a:lnTo>
                <a:pt x="77437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tx1"/>
            </a:solidFill>
          </a:endParaRPr>
        </a:p>
      </dsp:txBody>
      <dsp:txXfrm>
        <a:off x="1295979" y="1546011"/>
        <a:ext cx="71178" cy="71178"/>
      </dsp:txXfrm>
    </dsp:sp>
    <dsp:sp modelId="{C17C5302-7298-4E29-865A-6E1ADAE91F21}">
      <dsp:nvSpPr>
        <dsp:cNvPr id="0" name=""/>
        <dsp:cNvSpPr/>
      </dsp:nvSpPr>
      <dsp:spPr>
        <a:xfrm>
          <a:off x="944381" y="545123"/>
          <a:ext cx="751938" cy="1633738"/>
        </a:xfrm>
        <a:custGeom>
          <a:avLst/>
          <a:gdLst/>
          <a:ahLst/>
          <a:cxnLst/>
          <a:rect l="0" t="0" r="0" b="0"/>
          <a:pathLst>
            <a:path>
              <a:moveTo>
                <a:pt x="0" y="1633738"/>
              </a:moveTo>
              <a:lnTo>
                <a:pt x="375969" y="1633738"/>
              </a:lnTo>
              <a:lnTo>
                <a:pt x="375969" y="0"/>
              </a:lnTo>
              <a:lnTo>
                <a:pt x="751938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solidFill>
              <a:schemeClr val="tx1"/>
            </a:solidFill>
          </a:endParaRPr>
        </a:p>
      </dsp:txBody>
      <dsp:txXfrm>
        <a:off x="1275389" y="1317030"/>
        <a:ext cx="89923" cy="89923"/>
      </dsp:txXfrm>
    </dsp:sp>
    <dsp:sp modelId="{66B590F5-F1AA-4C2D-BFCC-7AE9BAED4ACC}">
      <dsp:nvSpPr>
        <dsp:cNvPr id="0" name=""/>
        <dsp:cNvSpPr/>
      </dsp:nvSpPr>
      <dsp:spPr>
        <a:xfrm>
          <a:off x="944381" y="142997"/>
          <a:ext cx="751938" cy="2035863"/>
        </a:xfrm>
        <a:custGeom>
          <a:avLst/>
          <a:gdLst/>
          <a:ahLst/>
          <a:cxnLst/>
          <a:rect l="0" t="0" r="0" b="0"/>
          <a:pathLst>
            <a:path>
              <a:moveTo>
                <a:pt x="0" y="2035863"/>
              </a:moveTo>
              <a:lnTo>
                <a:pt x="375969" y="2035863"/>
              </a:lnTo>
              <a:lnTo>
                <a:pt x="375969" y="0"/>
              </a:lnTo>
              <a:lnTo>
                <a:pt x="751938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1266093" y="1106672"/>
        <a:ext cx="108514" cy="108514"/>
      </dsp:txXfrm>
    </dsp:sp>
    <dsp:sp modelId="{4C924851-7C3D-4915-AB16-EE81FD2C9E4C}">
      <dsp:nvSpPr>
        <dsp:cNvPr id="0" name=""/>
        <dsp:cNvSpPr/>
      </dsp:nvSpPr>
      <dsp:spPr>
        <a:xfrm rot="16200000">
          <a:off x="-1534709" y="1706670"/>
          <a:ext cx="4013800" cy="944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Times New Roman" pitchFamily="18" charset="0"/>
              <a:cs typeface="Times New Roman" pitchFamily="18" charset="0"/>
            </a:rPr>
            <a:t>Технологии сохранения и стимулирования</a:t>
          </a: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smtClean="0">
              <a:latin typeface="Times New Roman" pitchFamily="18" charset="0"/>
              <a:cs typeface="Times New Roman" pitchFamily="18" charset="0"/>
            </a:rPr>
            <a:t>здоровья</a:t>
          </a:r>
          <a:endParaRPr lang="ru-RU" sz="28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534709" y="1706670"/>
        <a:ext cx="4013800" cy="944381"/>
      </dsp:txXfrm>
    </dsp:sp>
    <dsp:sp modelId="{A1FCC1B3-1405-430F-A120-0F3C4563011E}">
      <dsp:nvSpPr>
        <dsp:cNvPr id="0" name=""/>
        <dsp:cNvSpPr/>
      </dsp:nvSpPr>
      <dsp:spPr>
        <a:xfrm>
          <a:off x="1696320" y="2341"/>
          <a:ext cx="3757103" cy="2813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торренкур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6320" y="2341"/>
        <a:ext cx="3757103" cy="281313"/>
      </dsp:txXfrm>
    </dsp:sp>
    <dsp:sp modelId="{1C2D56D9-69D4-471A-988B-C2CDC18F0F65}">
      <dsp:nvSpPr>
        <dsp:cNvPr id="0" name=""/>
        <dsp:cNvSpPr/>
      </dsp:nvSpPr>
      <dsp:spPr>
        <a:xfrm>
          <a:off x="1696320" y="370810"/>
          <a:ext cx="3757103" cy="348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динамические паузы</a:t>
          </a:r>
          <a:endParaRPr lang="ru-RU" sz="2000" b="1" kern="1200" dirty="0"/>
        </a:p>
      </dsp:txBody>
      <dsp:txXfrm>
        <a:off x="1696320" y="370810"/>
        <a:ext cx="3757103" cy="348625"/>
      </dsp:txXfrm>
    </dsp:sp>
    <dsp:sp modelId="{FC000982-6AAE-4030-95AD-1E2ED79DC1B8}">
      <dsp:nvSpPr>
        <dsp:cNvPr id="0" name=""/>
        <dsp:cNvSpPr/>
      </dsp:nvSpPr>
      <dsp:spPr>
        <a:xfrm>
          <a:off x="1718755" y="810026"/>
          <a:ext cx="3757103" cy="348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подвижные и спортивные игры</a:t>
          </a:r>
          <a:endParaRPr lang="ru-RU" sz="2000" b="1" kern="1200" dirty="0"/>
        </a:p>
      </dsp:txBody>
      <dsp:txXfrm>
        <a:off x="1718755" y="810026"/>
        <a:ext cx="3757103" cy="348625"/>
      </dsp:txXfrm>
    </dsp:sp>
    <dsp:sp modelId="{DCB232B8-1F21-405F-8750-D62DF356EF65}">
      <dsp:nvSpPr>
        <dsp:cNvPr id="0" name=""/>
        <dsp:cNvSpPr/>
      </dsp:nvSpPr>
      <dsp:spPr>
        <a:xfrm>
          <a:off x="1696320" y="1242374"/>
          <a:ext cx="3757103" cy="348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релаксация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6320" y="1242374"/>
        <a:ext cx="3757103" cy="348625"/>
      </dsp:txXfrm>
    </dsp:sp>
    <dsp:sp modelId="{112AD253-557C-4C59-A45A-96EBB20F6DC2}">
      <dsp:nvSpPr>
        <dsp:cNvPr id="0" name=""/>
        <dsp:cNvSpPr/>
      </dsp:nvSpPr>
      <dsp:spPr>
        <a:xfrm>
          <a:off x="1696320" y="1678156"/>
          <a:ext cx="3757103" cy="348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утренняя гимнастика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6320" y="1678156"/>
        <a:ext cx="3757103" cy="348625"/>
      </dsp:txXfrm>
    </dsp:sp>
    <dsp:sp modelId="{BBFAEBDC-5804-45EC-9FC5-C6651452BA3C}">
      <dsp:nvSpPr>
        <dsp:cNvPr id="0" name=""/>
        <dsp:cNvSpPr/>
      </dsp:nvSpPr>
      <dsp:spPr>
        <a:xfrm>
          <a:off x="1713792" y="2113464"/>
          <a:ext cx="3757103" cy="348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гимнастика после сна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13792" y="2113464"/>
        <a:ext cx="3757103" cy="348625"/>
      </dsp:txXfrm>
    </dsp:sp>
    <dsp:sp modelId="{27BB2539-9C42-4876-B748-E15B368F5E68}">
      <dsp:nvSpPr>
        <dsp:cNvPr id="0" name=""/>
        <dsp:cNvSpPr/>
      </dsp:nvSpPr>
      <dsp:spPr>
        <a:xfrm>
          <a:off x="1696320" y="2549720"/>
          <a:ext cx="3757103" cy="348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гимнастика пальчиковая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6320" y="2549720"/>
        <a:ext cx="3757103" cy="348625"/>
      </dsp:txXfrm>
    </dsp:sp>
    <dsp:sp modelId="{8926CCB2-F24A-4E8B-B3C5-25BD258BC6FD}">
      <dsp:nvSpPr>
        <dsp:cNvPr id="0" name=""/>
        <dsp:cNvSpPr/>
      </dsp:nvSpPr>
      <dsp:spPr>
        <a:xfrm>
          <a:off x="1696320" y="2985502"/>
          <a:ext cx="3757103" cy="348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гимнастика для глаз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6320" y="2985502"/>
        <a:ext cx="3757103" cy="348625"/>
      </dsp:txXfrm>
    </dsp:sp>
    <dsp:sp modelId="{F62B55B6-B5B8-42F0-9CBD-8A0217F063EB}">
      <dsp:nvSpPr>
        <dsp:cNvPr id="0" name=""/>
        <dsp:cNvSpPr/>
      </dsp:nvSpPr>
      <dsp:spPr>
        <a:xfrm>
          <a:off x="1709298" y="3409494"/>
          <a:ext cx="3757103" cy="348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гимнастика дыхательная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09298" y="3409494"/>
        <a:ext cx="3757103" cy="348625"/>
      </dsp:txXfrm>
    </dsp:sp>
    <dsp:sp modelId="{3E731D64-9DBA-4AC9-A78B-824507AA3A14}">
      <dsp:nvSpPr>
        <dsp:cNvPr id="0" name=""/>
        <dsp:cNvSpPr/>
      </dsp:nvSpPr>
      <dsp:spPr>
        <a:xfrm>
          <a:off x="1696320" y="3857067"/>
          <a:ext cx="3757103" cy="348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гимнастика корригирующа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6320" y="3857067"/>
        <a:ext cx="3757103" cy="348625"/>
      </dsp:txXfrm>
    </dsp:sp>
    <dsp:sp modelId="{B72DAC61-40F7-4685-87EA-5E547816BAE2}">
      <dsp:nvSpPr>
        <dsp:cNvPr id="0" name=""/>
        <dsp:cNvSpPr/>
      </dsp:nvSpPr>
      <dsp:spPr>
        <a:xfrm>
          <a:off x="1696320" y="4292849"/>
          <a:ext cx="3757103" cy="348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гимнастика ортопедическая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6320" y="4292849"/>
        <a:ext cx="3757103" cy="348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22F92-F622-4357-8592-3604B0E25D18}">
      <dsp:nvSpPr>
        <dsp:cNvPr id="0" name=""/>
        <dsp:cNvSpPr/>
      </dsp:nvSpPr>
      <dsp:spPr>
        <a:xfrm>
          <a:off x="1066067" y="2265494"/>
          <a:ext cx="742013" cy="1217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1006" y="0"/>
              </a:lnTo>
              <a:lnTo>
                <a:pt x="371006" y="1217507"/>
              </a:lnTo>
              <a:lnTo>
                <a:pt x="742013" y="121750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01428" y="2838602"/>
        <a:ext cx="71290" cy="71290"/>
      </dsp:txXfrm>
    </dsp:sp>
    <dsp:sp modelId="{B06353C2-CD18-421D-BDD9-EB3279ED327E}">
      <dsp:nvSpPr>
        <dsp:cNvPr id="0" name=""/>
        <dsp:cNvSpPr/>
      </dsp:nvSpPr>
      <dsp:spPr>
        <a:xfrm>
          <a:off x="1066067" y="2265494"/>
          <a:ext cx="742013" cy="725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1006" y="0"/>
              </a:lnTo>
              <a:lnTo>
                <a:pt x="371006" y="725573"/>
              </a:lnTo>
              <a:lnTo>
                <a:pt x="742013" y="72557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1411128" y="2602335"/>
        <a:ext cx="51890" cy="51890"/>
      </dsp:txXfrm>
    </dsp:sp>
    <dsp:sp modelId="{8461D5F5-AC90-435C-9867-305157574E4C}">
      <dsp:nvSpPr>
        <dsp:cNvPr id="0" name=""/>
        <dsp:cNvSpPr/>
      </dsp:nvSpPr>
      <dsp:spPr>
        <a:xfrm>
          <a:off x="1066067" y="2265494"/>
          <a:ext cx="742013" cy="233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1006" y="0"/>
              </a:lnTo>
              <a:lnTo>
                <a:pt x="371006" y="233640"/>
              </a:lnTo>
              <a:lnTo>
                <a:pt x="742013" y="23364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1417625" y="2362865"/>
        <a:ext cx="38896" cy="38896"/>
      </dsp:txXfrm>
    </dsp:sp>
    <dsp:sp modelId="{C17C5302-7298-4E29-865A-6E1ADAE91F21}">
      <dsp:nvSpPr>
        <dsp:cNvPr id="0" name=""/>
        <dsp:cNvSpPr/>
      </dsp:nvSpPr>
      <dsp:spPr>
        <a:xfrm>
          <a:off x="1066067" y="2007200"/>
          <a:ext cx="742013" cy="258293"/>
        </a:xfrm>
        <a:custGeom>
          <a:avLst/>
          <a:gdLst/>
          <a:ahLst/>
          <a:cxnLst/>
          <a:rect l="0" t="0" r="0" b="0"/>
          <a:pathLst>
            <a:path>
              <a:moveTo>
                <a:pt x="0" y="258293"/>
              </a:moveTo>
              <a:lnTo>
                <a:pt x="371006" y="258293"/>
              </a:lnTo>
              <a:lnTo>
                <a:pt x="371006" y="0"/>
              </a:lnTo>
              <a:lnTo>
                <a:pt x="74201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1417431" y="2116705"/>
        <a:ext cx="39284" cy="39284"/>
      </dsp:txXfrm>
    </dsp:sp>
    <dsp:sp modelId="{B72B4929-A3F0-4A84-A926-C2913F6A8D03}">
      <dsp:nvSpPr>
        <dsp:cNvPr id="0" name=""/>
        <dsp:cNvSpPr/>
      </dsp:nvSpPr>
      <dsp:spPr>
        <a:xfrm>
          <a:off x="1066067" y="1464117"/>
          <a:ext cx="770308" cy="801376"/>
        </a:xfrm>
        <a:custGeom>
          <a:avLst/>
          <a:gdLst/>
          <a:ahLst/>
          <a:cxnLst/>
          <a:rect l="0" t="0" r="0" b="0"/>
          <a:pathLst>
            <a:path>
              <a:moveTo>
                <a:pt x="0" y="801376"/>
              </a:moveTo>
              <a:lnTo>
                <a:pt x="385154" y="801376"/>
              </a:lnTo>
              <a:lnTo>
                <a:pt x="385154" y="0"/>
              </a:lnTo>
              <a:lnTo>
                <a:pt x="770308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1423432" y="1837016"/>
        <a:ext cx="55578" cy="55578"/>
      </dsp:txXfrm>
    </dsp:sp>
    <dsp:sp modelId="{66B590F5-F1AA-4C2D-BFCC-7AE9BAED4ACC}">
      <dsp:nvSpPr>
        <dsp:cNvPr id="0" name=""/>
        <dsp:cNvSpPr/>
      </dsp:nvSpPr>
      <dsp:spPr>
        <a:xfrm>
          <a:off x="1066067" y="1015509"/>
          <a:ext cx="742013" cy="1249984"/>
        </a:xfrm>
        <a:custGeom>
          <a:avLst/>
          <a:gdLst/>
          <a:ahLst/>
          <a:cxnLst/>
          <a:rect l="0" t="0" r="0" b="0"/>
          <a:pathLst>
            <a:path>
              <a:moveTo>
                <a:pt x="0" y="1249984"/>
              </a:moveTo>
              <a:lnTo>
                <a:pt x="371006" y="1249984"/>
              </a:lnTo>
              <a:lnTo>
                <a:pt x="371006" y="0"/>
              </a:lnTo>
              <a:lnTo>
                <a:pt x="74201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00733" y="1604161"/>
        <a:ext cx="72681" cy="72681"/>
      </dsp:txXfrm>
    </dsp:sp>
    <dsp:sp modelId="{4C924851-7C3D-4915-AB16-EE81FD2C9E4C}">
      <dsp:nvSpPr>
        <dsp:cNvPr id="0" name=""/>
        <dsp:cNvSpPr/>
      </dsp:nvSpPr>
      <dsp:spPr>
        <a:xfrm rot="16200000">
          <a:off x="-1732460" y="1732460"/>
          <a:ext cx="4530988" cy="1066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Times New Roman" pitchFamily="18" charset="0"/>
              <a:cs typeface="Times New Roman" pitchFamily="18" charset="0"/>
            </a:rPr>
            <a:t>Технологии обучения здоровому образу жизни</a:t>
          </a:r>
          <a:endParaRPr lang="ru-RU" sz="28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732460" y="1732460"/>
        <a:ext cx="4530988" cy="1066067"/>
      </dsp:txXfrm>
    </dsp:sp>
    <dsp:sp modelId="{A1FCC1B3-1405-430F-A120-0F3C4563011E}">
      <dsp:nvSpPr>
        <dsp:cNvPr id="0" name=""/>
        <dsp:cNvSpPr/>
      </dsp:nvSpPr>
      <dsp:spPr>
        <a:xfrm>
          <a:off x="1808080" y="856729"/>
          <a:ext cx="3324697" cy="317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Физкультурное занятие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8080" y="856729"/>
        <a:ext cx="3324697" cy="317560"/>
      </dsp:txXfrm>
    </dsp:sp>
    <dsp:sp modelId="{115AFC32-3A86-4D5D-8911-A33142071791}">
      <dsp:nvSpPr>
        <dsp:cNvPr id="0" name=""/>
        <dsp:cNvSpPr/>
      </dsp:nvSpPr>
      <dsp:spPr>
        <a:xfrm>
          <a:off x="1836375" y="1244435"/>
          <a:ext cx="3324697" cy="4393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Проблемно-игровые (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игротреннинги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игротерапия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6375" y="1244435"/>
        <a:ext cx="3324697" cy="439363"/>
      </dsp:txXfrm>
    </dsp:sp>
    <dsp:sp modelId="{1C2D56D9-69D4-471A-988B-C2CDC18F0F65}">
      <dsp:nvSpPr>
        <dsp:cNvPr id="0" name=""/>
        <dsp:cNvSpPr/>
      </dsp:nvSpPr>
      <dsp:spPr>
        <a:xfrm>
          <a:off x="1808080" y="1810427"/>
          <a:ext cx="3324697" cy="393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Коммуникативные игры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8080" y="1810427"/>
        <a:ext cx="3324697" cy="393546"/>
      </dsp:txXfrm>
    </dsp:sp>
    <dsp:sp modelId="{FC000982-6AAE-4030-95AD-1E2ED79DC1B8}">
      <dsp:nvSpPr>
        <dsp:cNvPr id="0" name=""/>
        <dsp:cNvSpPr/>
      </dsp:nvSpPr>
      <dsp:spPr>
        <a:xfrm>
          <a:off x="1808080" y="2302360"/>
          <a:ext cx="3324697" cy="393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Занятия из серии «Здоровье»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8080" y="2302360"/>
        <a:ext cx="3324697" cy="393546"/>
      </dsp:txXfrm>
    </dsp:sp>
    <dsp:sp modelId="{DCB232B8-1F21-405F-8750-D62DF356EF65}">
      <dsp:nvSpPr>
        <dsp:cNvPr id="0" name=""/>
        <dsp:cNvSpPr/>
      </dsp:nvSpPr>
      <dsp:spPr>
        <a:xfrm>
          <a:off x="1808080" y="2794294"/>
          <a:ext cx="3324697" cy="393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Самомассаж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8080" y="2794294"/>
        <a:ext cx="3324697" cy="393546"/>
      </dsp:txXfrm>
    </dsp:sp>
    <dsp:sp modelId="{112AD253-557C-4C59-A45A-96EBB20F6DC2}">
      <dsp:nvSpPr>
        <dsp:cNvPr id="0" name=""/>
        <dsp:cNvSpPr/>
      </dsp:nvSpPr>
      <dsp:spPr>
        <a:xfrm>
          <a:off x="1808080" y="3286227"/>
          <a:ext cx="3324697" cy="393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Точечный самомассаж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8080" y="3286227"/>
        <a:ext cx="3324697" cy="393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353C2-CD18-421D-BDD9-EB3279ED327E}">
      <dsp:nvSpPr>
        <dsp:cNvPr id="0" name=""/>
        <dsp:cNvSpPr/>
      </dsp:nvSpPr>
      <dsp:spPr>
        <a:xfrm>
          <a:off x="1327702" y="1940785"/>
          <a:ext cx="414919" cy="1209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459" y="0"/>
              </a:lnTo>
              <a:lnTo>
                <a:pt x="207459" y="1209973"/>
              </a:lnTo>
              <a:lnTo>
                <a:pt x="414919" y="120997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1503184" y="2513793"/>
        <a:ext cx="63956" cy="63956"/>
      </dsp:txXfrm>
    </dsp:sp>
    <dsp:sp modelId="{8461D5F5-AC90-435C-9867-305157574E4C}">
      <dsp:nvSpPr>
        <dsp:cNvPr id="0" name=""/>
        <dsp:cNvSpPr/>
      </dsp:nvSpPr>
      <dsp:spPr>
        <a:xfrm>
          <a:off x="1327702" y="1940785"/>
          <a:ext cx="414919" cy="597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459" y="0"/>
              </a:lnTo>
              <a:lnTo>
                <a:pt x="207459" y="597308"/>
              </a:lnTo>
              <a:lnTo>
                <a:pt x="414919" y="59730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1516980" y="2221257"/>
        <a:ext cx="36363" cy="36363"/>
      </dsp:txXfrm>
    </dsp:sp>
    <dsp:sp modelId="{C17C5302-7298-4E29-865A-6E1ADAE91F21}">
      <dsp:nvSpPr>
        <dsp:cNvPr id="0" name=""/>
        <dsp:cNvSpPr/>
      </dsp:nvSpPr>
      <dsp:spPr>
        <a:xfrm>
          <a:off x="1327702" y="1879709"/>
          <a:ext cx="4149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1075"/>
              </a:moveTo>
              <a:lnTo>
                <a:pt x="207459" y="61075"/>
              </a:lnTo>
              <a:lnTo>
                <a:pt x="207459" y="45720"/>
              </a:lnTo>
              <a:lnTo>
                <a:pt x="414919" y="4572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1524782" y="1915049"/>
        <a:ext cx="20760" cy="20760"/>
      </dsp:txXfrm>
    </dsp:sp>
    <dsp:sp modelId="{B72B4929-A3F0-4A84-A926-C2913F6A8D03}">
      <dsp:nvSpPr>
        <dsp:cNvPr id="0" name=""/>
        <dsp:cNvSpPr/>
      </dsp:nvSpPr>
      <dsp:spPr>
        <a:xfrm>
          <a:off x="1327702" y="1249062"/>
          <a:ext cx="450190" cy="691722"/>
        </a:xfrm>
        <a:custGeom>
          <a:avLst/>
          <a:gdLst/>
          <a:ahLst/>
          <a:cxnLst/>
          <a:rect l="0" t="0" r="0" b="0"/>
          <a:pathLst>
            <a:path>
              <a:moveTo>
                <a:pt x="0" y="691722"/>
              </a:moveTo>
              <a:lnTo>
                <a:pt x="225095" y="691722"/>
              </a:lnTo>
              <a:lnTo>
                <a:pt x="225095" y="0"/>
              </a:lnTo>
              <a:lnTo>
                <a:pt x="450190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1532165" y="1574290"/>
        <a:ext cx="41265" cy="41265"/>
      </dsp:txXfrm>
    </dsp:sp>
    <dsp:sp modelId="{66B590F5-F1AA-4C2D-BFCC-7AE9BAED4ACC}">
      <dsp:nvSpPr>
        <dsp:cNvPr id="0" name=""/>
        <dsp:cNvSpPr/>
      </dsp:nvSpPr>
      <dsp:spPr>
        <a:xfrm>
          <a:off x="1327702" y="690356"/>
          <a:ext cx="414919" cy="1250428"/>
        </a:xfrm>
        <a:custGeom>
          <a:avLst/>
          <a:gdLst/>
          <a:ahLst/>
          <a:cxnLst/>
          <a:rect l="0" t="0" r="0" b="0"/>
          <a:pathLst>
            <a:path>
              <a:moveTo>
                <a:pt x="0" y="1250428"/>
              </a:moveTo>
              <a:lnTo>
                <a:pt x="207459" y="1250428"/>
              </a:lnTo>
              <a:lnTo>
                <a:pt x="207459" y="0"/>
              </a:lnTo>
              <a:lnTo>
                <a:pt x="414919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02225" y="1282633"/>
        <a:ext cx="65873" cy="65873"/>
      </dsp:txXfrm>
    </dsp:sp>
    <dsp:sp modelId="{4C924851-7C3D-4915-AB16-EE81FD2C9E4C}">
      <dsp:nvSpPr>
        <dsp:cNvPr id="0" name=""/>
        <dsp:cNvSpPr/>
      </dsp:nvSpPr>
      <dsp:spPr>
        <a:xfrm rot="16200000">
          <a:off x="-1276798" y="1276933"/>
          <a:ext cx="3881300" cy="1327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Times New Roman" pitchFamily="18" charset="0"/>
              <a:cs typeface="Times New Roman" pitchFamily="18" charset="0"/>
            </a:rPr>
            <a:t>Коррекционные технологии</a:t>
          </a:r>
          <a:endParaRPr lang="ru-RU" sz="28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276798" y="1276933"/>
        <a:ext cx="3881300" cy="1327702"/>
      </dsp:txXfrm>
    </dsp:sp>
    <dsp:sp modelId="{A1FCC1B3-1405-430F-A120-0F3C4563011E}">
      <dsp:nvSpPr>
        <dsp:cNvPr id="0" name=""/>
        <dsp:cNvSpPr/>
      </dsp:nvSpPr>
      <dsp:spPr>
        <a:xfrm>
          <a:off x="1742622" y="492607"/>
          <a:ext cx="4140648" cy="395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Арттерапия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42622" y="492607"/>
        <a:ext cx="4140648" cy="395497"/>
      </dsp:txXfrm>
    </dsp:sp>
    <dsp:sp modelId="{115AFC32-3A86-4D5D-8911-A33142071791}">
      <dsp:nvSpPr>
        <dsp:cNvPr id="0" name=""/>
        <dsp:cNvSpPr/>
      </dsp:nvSpPr>
      <dsp:spPr>
        <a:xfrm>
          <a:off x="1777893" y="975465"/>
          <a:ext cx="4140648" cy="5471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Технологии музыкального воздействия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7893" y="975465"/>
        <a:ext cx="4140648" cy="547192"/>
      </dsp:txXfrm>
    </dsp:sp>
    <dsp:sp modelId="{1C2D56D9-69D4-471A-988B-C2CDC18F0F65}">
      <dsp:nvSpPr>
        <dsp:cNvPr id="0" name=""/>
        <dsp:cNvSpPr/>
      </dsp:nvSpPr>
      <dsp:spPr>
        <a:xfrm>
          <a:off x="1742622" y="1680363"/>
          <a:ext cx="4140648" cy="4901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Сказкотерапия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42622" y="1680363"/>
        <a:ext cx="4140648" cy="490131"/>
      </dsp:txXfrm>
    </dsp:sp>
    <dsp:sp modelId="{FC000982-6AAE-4030-95AD-1E2ED79DC1B8}">
      <dsp:nvSpPr>
        <dsp:cNvPr id="0" name=""/>
        <dsp:cNvSpPr/>
      </dsp:nvSpPr>
      <dsp:spPr>
        <a:xfrm>
          <a:off x="1742622" y="2293027"/>
          <a:ext cx="4140648" cy="4901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Технологии воздействия цветом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42622" y="2293027"/>
        <a:ext cx="4140648" cy="490131"/>
      </dsp:txXfrm>
    </dsp:sp>
    <dsp:sp modelId="{DCB232B8-1F21-405F-8750-D62DF356EF65}">
      <dsp:nvSpPr>
        <dsp:cNvPr id="0" name=""/>
        <dsp:cNvSpPr/>
      </dsp:nvSpPr>
      <dsp:spPr>
        <a:xfrm>
          <a:off x="1742622" y="2905692"/>
          <a:ext cx="4140648" cy="4901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Технологии коррекции поведения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42622" y="2905692"/>
        <a:ext cx="4140648" cy="490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41F0-8C45-412B-8092-FDC8A9A992B4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6E2F-1762-44D4-968A-93D6CE9C53B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41F0-8C45-412B-8092-FDC8A9A992B4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6E2F-1762-44D4-968A-93D6CE9C5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41F0-8C45-412B-8092-FDC8A9A992B4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6E2F-1762-44D4-968A-93D6CE9C5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41F0-8C45-412B-8092-FDC8A9A992B4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6E2F-1762-44D4-968A-93D6CE9C5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41F0-8C45-412B-8092-FDC8A9A992B4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6E2F-1762-44D4-968A-93D6CE9C53B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41F0-8C45-412B-8092-FDC8A9A992B4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6E2F-1762-44D4-968A-93D6CE9C5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41F0-8C45-412B-8092-FDC8A9A992B4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6E2F-1762-44D4-968A-93D6CE9C5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41F0-8C45-412B-8092-FDC8A9A992B4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6E2F-1762-44D4-968A-93D6CE9C5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41F0-8C45-412B-8092-FDC8A9A992B4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6E2F-1762-44D4-968A-93D6CE9C5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41F0-8C45-412B-8092-FDC8A9A992B4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6E2F-1762-44D4-968A-93D6CE9C5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41F0-8C45-412B-8092-FDC8A9A992B4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D86E2F-1762-44D4-968A-93D6CE9C53B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A241F0-8C45-412B-8092-FDC8A9A992B4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D86E2F-1762-44D4-968A-93D6CE9C53B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990656" cy="31683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</a:t>
            </a:r>
            <a:r>
              <a:rPr lang="ru-RU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ДОУ.</a:t>
            </a:r>
            <a:r>
              <a:rPr lang="ru-RU" sz="4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725144"/>
            <a:ext cx="4293840" cy="19442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Работу выполнила:</a:t>
            </a:r>
          </a:p>
          <a:p>
            <a:pPr algn="r"/>
            <a:r>
              <a:rPr lang="ru-RU" sz="18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Гомазова</a:t>
            </a:r>
            <a:r>
              <a:rPr lang="ru-RU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Людмила Александровна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Воспитатель 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МКДОУ Аннинский д/с ОРВ «Росток»</a:t>
            </a:r>
          </a:p>
        </p:txBody>
      </p:sp>
    </p:spTree>
    <p:extLst>
      <p:ext uri="{BB962C8B-B14F-4D97-AF65-F5344CB8AC3E}">
        <p14:creationId xmlns:p14="http://schemas.microsoft.com/office/powerpoint/2010/main" val="664648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ДОУ с семьей по вопросам охраны и укрепления здоровья детей.</a:t>
            </a:r>
            <a:br>
              <a: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484784"/>
            <a:ext cx="6017872" cy="5256584"/>
          </a:xfrm>
        </p:spPr>
        <p:txBody>
          <a:bodyPr>
            <a:noAutofit/>
          </a:bodyPr>
          <a:lstStyle/>
          <a:p>
            <a:pPr marL="338138" indent="-338138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Информационные стенды для родителей в каждой возрастной группе, освещающие вопросы оздоровления без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лекарств.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Lucida Sans Unicode" charset="0"/>
              <a:cs typeface="Calibri" panose="020F0502020204030204" pitchFamily="34" charset="0"/>
            </a:endParaRPr>
          </a:p>
          <a:p>
            <a:pPr marL="338138" indent="-338138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Информационные стенды медицинских работников о медицинской профилактической работе с детьми в ДОУ</a:t>
            </a:r>
          </a:p>
          <a:p>
            <a:pPr marL="338138" indent="-338138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Приобщение родителей  к участию в физкультурно-массовых мероприятиях ДОУ (соревнования, спортивные праздники, дни открытых дверей, Дни и Недели здоровья, встречи детей ДОУ с родителями-спортсменами и др.).</a:t>
            </a:r>
          </a:p>
          <a:p>
            <a:pPr marL="338138" indent="-338138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Консультации, беседы с родителями по вопросам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здоровьесбережения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.</a:t>
            </a:r>
          </a:p>
          <a:p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9" y="1844824"/>
            <a:ext cx="2592288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99438"/>
            <a:ext cx="2508207" cy="1881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833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внедрения </a:t>
            </a:r>
            <a:r>
              <a:rPr lang="ru-RU" sz="2800" b="1" dirty="0" err="1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здровьесберегающих</a:t>
            </a:r>
            <a:r>
              <a: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в ДОУ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indent="-223838">
              <a:spcBef>
                <a:spcPts val="400"/>
              </a:spcBef>
              <a:buClrTx/>
              <a:buFontTx/>
              <a:buNone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</a:pPr>
            <a:r>
              <a:rPr lang="ru-RU" sz="1800" b="1" i="1" dirty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Для детей:</a:t>
            </a:r>
          </a:p>
          <a:p>
            <a:pPr marL="338138" indent="-338138">
              <a:spcBef>
                <a:spcPts val="400"/>
              </a:spcBef>
              <a:buFont typeface="Arial" charset="0"/>
              <a:buChar char="•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</a:pPr>
            <a: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 1) Сформированные навыки здорового образа жизни.</a:t>
            </a:r>
          </a:p>
          <a:p>
            <a:pPr marL="338138" indent="-338138">
              <a:spcBef>
                <a:spcPts val="400"/>
              </a:spcBef>
              <a:buFont typeface="Arial" charset="0"/>
              <a:buChar char="•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</a:pPr>
            <a: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 2) Правильное физическое развитие детского организма, повышение его сопротивляемости инфекциям.</a:t>
            </a:r>
          </a:p>
          <a:p>
            <a:pPr marL="338138" indent="-338138">
              <a:spcBef>
                <a:spcPts val="400"/>
              </a:spcBef>
              <a:buFont typeface="Arial" charset="0"/>
              <a:buChar char="•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</a:pPr>
            <a: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 3) Улучшение соматических показателей здоровья и показателей физической подготовленности.</a:t>
            </a:r>
          </a:p>
          <a:p>
            <a:pPr marL="338138" indent="-338138">
              <a:spcBef>
                <a:spcPts val="400"/>
              </a:spcBef>
              <a:buFont typeface="Arial" charset="0"/>
              <a:buChar char="•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</a:pPr>
            <a: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 4) </a:t>
            </a:r>
            <a:r>
              <a:rPr lang="ru-RU" sz="1800" b="1" dirty="0" err="1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Сформированность</a:t>
            </a:r>
            <a: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 гигиенической культуры, наличие потребности в здоровом образе жизни и возможностей его обеспечения.</a:t>
            </a:r>
          </a:p>
          <a:p>
            <a:pPr marL="338138" indent="-338138">
              <a:spcBef>
                <a:spcPts val="400"/>
              </a:spcBef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</a:pPr>
            <a:endParaRPr lang="ru-RU" sz="1800" b="1" dirty="0">
              <a:solidFill>
                <a:srgbClr val="000000"/>
              </a:solidFill>
              <a:latin typeface="Calibri" panose="020F0502020204030204" pitchFamily="34" charset="0"/>
              <a:ea typeface="Lucida Sans Unicode" charset="0"/>
              <a:cs typeface="Calibri" panose="020F0502020204030204" pitchFamily="34" charset="0"/>
            </a:endParaRPr>
          </a:p>
          <a:p>
            <a:pPr marL="0" indent="0">
              <a:spcBef>
                <a:spcPts val="400"/>
              </a:spcBef>
              <a:buNone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</a:pPr>
            <a:r>
              <a:rPr lang="ru-RU" sz="1800" b="1" i="1" dirty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          Для родителей:</a:t>
            </a:r>
          </a:p>
          <a:p>
            <a:pPr marL="338138" indent="-338138">
              <a:spcBef>
                <a:spcPts val="400"/>
              </a:spcBef>
              <a:buFont typeface="Arial" charset="0"/>
              <a:buChar char="•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</a:pPr>
            <a: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1) Сформированная активная родительская позиция.</a:t>
            </a:r>
          </a:p>
          <a:p>
            <a:pPr marL="338138" indent="-338138">
              <a:spcBef>
                <a:spcPts val="400"/>
              </a:spcBef>
              <a:buFont typeface="Arial" charset="0"/>
              <a:buChar char="•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</a:pPr>
            <a: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 2) Повышение компетентности родителей в вопросах физического развития и здоровья.</a:t>
            </a:r>
          </a:p>
          <a:p>
            <a:pPr marL="338138" indent="-338138">
              <a:spcBef>
                <a:spcPts val="400"/>
              </a:spcBef>
              <a:buFont typeface="Arial" charset="0"/>
              <a:buChar char="•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</a:pPr>
            <a: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 3) Активное участие родителей в жизнедеятельности ДОУ.</a:t>
            </a: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6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87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86691"/>
            <a:ext cx="7992888" cy="616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современном обществе проблема сохранения и укрепления здоровья детей является как никогда ранее актуальной. Это объясняется тем, что к ним предъявляются весьма высокие требования, соответствовать которым могут только здоровые дети.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 дошкольном детстве закладывается фундамент здоровья ребенка, происходит его интенсивный рост и развитие, формируются основные движения, осанка, а также необходимые навыки и привычки, приобретаются базовые физические качества, вырабатываются черты характера, без которых невозможен здоровый образ жизни. В рамках реализации ФГОС дошкольного образования здоровье детей рассматривается как ключевая ценность. Для успешной реализации ФГОС необходимо чтобы образование было </a:t>
            </a:r>
            <a:r>
              <a:rPr lang="ru-RU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здоровьесберегающим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4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66948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Здоровьесберегающие</a:t>
            </a: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 технологии 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дошкольном образовании –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технологии, направленные на решение приоритетной задачи современного дошкольного образования - задачи сохранения, поддержания и обогащения здоровья субъектов педагогического процесса в детском саду: детей, педагогов и родителей. </a:t>
            </a:r>
          </a:p>
        </p:txBody>
      </p:sp>
    </p:spTree>
    <p:extLst>
      <p:ext uri="{BB962C8B-B14F-4D97-AF65-F5344CB8AC3E}">
        <p14:creationId xmlns:p14="http://schemas.microsoft.com/office/powerpoint/2010/main" val="73767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56792"/>
            <a:ext cx="7920880" cy="429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Применительно к ребенку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– обеспечение высокого уровня реального здоровья воспитаннику детского сада и воспитание </a:t>
            </a:r>
            <a:r>
              <a:rPr lang="ru-RU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валеологической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 культуры как совокупности осознанного отношения ребенка к здоровью и жизни человека, знаний о здоровье и умений оберегать, поддерживать и охранять его, </a:t>
            </a:r>
            <a:r>
              <a:rPr lang="ru-RU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валеологической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 компетентности, позволяющей дошкольнику самостоятельно и эффективно решать задачи здорового образа жизни и безопасного поведения.</a:t>
            </a:r>
          </a:p>
          <a:p>
            <a:pPr marL="338138" indent="-338138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Применительно к взрослым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– содействие становлению культуры здоровья, в том числе культуры профессионального здоровья воспитателей ДОУ и </a:t>
            </a:r>
            <a:r>
              <a:rPr lang="ru-RU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валеологическому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Lucida Sans Unicode" charset="0"/>
                <a:cs typeface="Calibri" panose="020F0502020204030204" pitchFamily="34" charset="0"/>
              </a:rPr>
              <a:t> просвещению родителей.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4868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</a:t>
            </a:r>
            <a:r>
              <a:rPr lang="ru-RU" sz="2800" b="1" dirty="0" err="1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здоровьесберегающих</a:t>
            </a:r>
            <a:r>
              <a: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технологий в ДОУ</a:t>
            </a:r>
            <a:endParaRPr lang="ru-RU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58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59899"/>
            <a:ext cx="7795592" cy="7648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 в ДОУ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5"/>
            <a:ext cx="7406640" cy="4675280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>
                <a:latin typeface="Calibri" panose="020F0502020204030204" pitchFamily="34" charset="0"/>
                <a:cs typeface="Calibri" panose="020F0502020204030204" pitchFamily="34" charset="0"/>
              </a:rPr>
              <a:t>1. Сохранение и укрепление здоровья детей на основе комплексного и системного использования доступных для детского сада средств физического воспитания, оптимизации двигательной деятельности на свежем воздухе.</a:t>
            </a:r>
          </a:p>
          <a:p>
            <a:r>
              <a:rPr lang="ru-RU" sz="11200" dirty="0">
                <a:latin typeface="Calibri" panose="020F0502020204030204" pitchFamily="34" charset="0"/>
                <a:cs typeface="Calibri" panose="020F0502020204030204" pitchFamily="34" charset="0"/>
              </a:rPr>
              <a:t>2. Обеспечение активной позиции детей в процессе получения знаний о здоровом образе жизни.</a:t>
            </a:r>
          </a:p>
          <a:p>
            <a:r>
              <a:rPr lang="ru-RU" sz="11200" dirty="0">
                <a:latin typeface="Calibri" panose="020F0502020204030204" pitchFamily="34" charset="0"/>
                <a:cs typeface="Calibri" panose="020F0502020204030204" pitchFamily="34" charset="0"/>
              </a:rPr>
              <a:t>3. Конструктивное партнерство семьи, педагогического коллектива и самих детей в укреплении их здоровья, развитии творческого потенциала.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59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26246204"/>
              </p:ext>
            </p:extLst>
          </p:nvPr>
        </p:nvGraphicFramePr>
        <p:xfrm>
          <a:off x="251520" y="2135057"/>
          <a:ext cx="5976664" cy="4643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4653136"/>
            <a:ext cx="2520280" cy="1890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2420888"/>
            <a:ext cx="2520280" cy="1890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116632"/>
            <a:ext cx="2520280" cy="1890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116632"/>
            <a:ext cx="2520279" cy="1890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8" y="116632"/>
            <a:ext cx="2520279" cy="1890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731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78237745"/>
              </p:ext>
            </p:extLst>
          </p:nvPr>
        </p:nvGraphicFramePr>
        <p:xfrm>
          <a:off x="323528" y="2060848"/>
          <a:ext cx="561662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8640"/>
            <a:ext cx="288032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4749" y="3268419"/>
            <a:ext cx="2747798" cy="2060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07" y="260648"/>
            <a:ext cx="2784309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175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94241296"/>
              </p:ext>
            </p:extLst>
          </p:nvPr>
        </p:nvGraphicFramePr>
        <p:xfrm>
          <a:off x="1115616" y="2636912"/>
          <a:ext cx="597666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2627784" cy="1970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6672"/>
            <a:ext cx="2627784" cy="1970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6672"/>
            <a:ext cx="2627784" cy="1970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816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ДОУ с семьей по вопросам охраны и укрепления здоровья детей</a:t>
            </a:r>
            <a:r>
              <a:rPr lang="ru-RU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(Анкета для родителей)</a:t>
            </a:r>
            <a:r>
              <a: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Опрос «Вы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 здоровый образ жизни»: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1.Особенности здоровья Вашего ребенка?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2.Когда последний раз Вы проверяли здоровье ребенка?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3. Ваш ребенок занимается физкультурой и спортом?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4. Считаете ли Вы питание своего ребенка рациональным?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5. Вы ведете здоровый образ жизни?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6. Вы прививаете здоровый образ жизни своему ребенку? 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75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324</TotalTime>
  <Words>630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Здоровьесберегающие технологии в ДОУ. </vt:lpstr>
      <vt:lpstr>Презентация PowerPoint</vt:lpstr>
      <vt:lpstr>Презентация PowerPoint</vt:lpstr>
      <vt:lpstr>Презентация PowerPoint</vt:lpstr>
      <vt:lpstr>Задачи здоровьесбережения в ДОУ </vt:lpstr>
      <vt:lpstr>Презентация PowerPoint</vt:lpstr>
      <vt:lpstr>Презентация PowerPoint</vt:lpstr>
      <vt:lpstr>Презентация PowerPoint</vt:lpstr>
      <vt:lpstr>Взаимодействие ДОУ с семьей по вопросам охраны и укрепления здоровья детей. (Анкета для родителей) </vt:lpstr>
      <vt:lpstr>Взаимодействие ДОУ с семьей по вопросам охраны и укрепления здоровья детей. </vt:lpstr>
      <vt:lpstr>Результаты внедрения здровьесберегающих технологий в ДОУ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в работе с детьми младшего дошкольного возраста.</dc:title>
  <dc:creator>Людмила</dc:creator>
  <cp:lastModifiedBy>Людмила</cp:lastModifiedBy>
  <cp:revision>27</cp:revision>
  <dcterms:created xsi:type="dcterms:W3CDTF">2016-03-15T14:04:31Z</dcterms:created>
  <dcterms:modified xsi:type="dcterms:W3CDTF">2016-10-25T17:43:04Z</dcterms:modified>
</cp:coreProperties>
</file>